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0613"/>
    <a:srgbClr val="D922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301"/>
    <p:restoredTop sz="94694"/>
  </p:normalViewPr>
  <p:slideViewPr>
    <p:cSldViewPr snapToGrid="0" snapToObjects="1">
      <p:cViewPr varScale="1">
        <p:scale>
          <a:sx n="94" d="100"/>
          <a:sy n="94" d="100"/>
        </p:scale>
        <p:origin x="2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B06AB1-5B04-F641-B66B-36884EB345E4}" type="datetimeFigureOut">
              <a:rPr lang="de-DE" smtClean="0"/>
              <a:t>28.06.2021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9C292-B97B-2C43-97DB-30DD9E0F9F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0750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01 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xmlns="" id="{CE516FC9-AB77-5841-B410-35E6FDB77C1A}"/>
              </a:ext>
            </a:extLst>
          </p:cNvPr>
          <p:cNvSpPr/>
          <p:nvPr userDrawn="1"/>
        </p:nvSpPr>
        <p:spPr>
          <a:xfrm>
            <a:off x="275575" y="275574"/>
            <a:ext cx="9023066" cy="6303983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>
              <a:solidFill>
                <a:srgbClr val="FF0000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xmlns="" id="{F2C0C331-8F75-F54F-B282-00BF6BEF9E94}"/>
              </a:ext>
            </a:extLst>
          </p:cNvPr>
          <p:cNvSpPr txBox="1"/>
          <p:nvPr userDrawn="1"/>
        </p:nvSpPr>
        <p:spPr>
          <a:xfrm>
            <a:off x="9394257" y="6341354"/>
            <a:ext cx="1453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 err="1">
                <a:solidFill>
                  <a:schemeClr val="tx1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www.aht.at</a:t>
            </a:r>
            <a:endParaRPr lang="de-DE" sz="1400" i="1" dirty="0">
              <a:solidFill>
                <a:schemeClr val="tx1"/>
              </a:solidFill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xmlns="" id="{57AD3AD1-1570-1C45-8A53-AA69A372C3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2018" y="275574"/>
            <a:ext cx="2448865" cy="1950791"/>
          </a:xfrm>
          <a:prstGeom prst="rect">
            <a:avLst/>
          </a:prstGeom>
        </p:spPr>
      </p:pic>
      <p:sp>
        <p:nvSpPr>
          <p:cNvPr id="6" name="Textplatzhalter 2">
            <a:extLst>
              <a:ext uri="{FF2B5EF4-FFF2-40B4-BE49-F238E27FC236}">
                <a16:creationId xmlns:a16="http://schemas.microsoft.com/office/drawing/2014/main" xmlns="" id="{07637585-8100-9641-9E8F-DBBADE9133D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7285" y="4087169"/>
            <a:ext cx="4495648" cy="124020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 b="0" i="0" u="sng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ist Platz für eine Überschrift</a:t>
            </a:r>
          </a:p>
        </p:txBody>
      </p:sp>
    </p:spTree>
    <p:extLst>
      <p:ext uri="{BB962C8B-B14F-4D97-AF65-F5344CB8AC3E}">
        <p14:creationId xmlns:p14="http://schemas.microsoft.com/office/powerpoint/2010/main" val="3729593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10 Aufzählung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xmlns="" id="{93E677ED-1EEE-3047-A295-0064D633E084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8337862" y="2534624"/>
            <a:ext cx="2588674" cy="338076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5" name="Textplatzhalter 2">
            <a:extLst>
              <a:ext uri="{FF2B5EF4-FFF2-40B4-BE49-F238E27FC236}">
                <a16:creationId xmlns:a16="http://schemas.microsoft.com/office/drawing/2014/main" xmlns="" id="{DA2548A4-BD1C-D944-B889-3EB1D2B7047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75685" y="2726290"/>
            <a:ext cx="7017595" cy="3762119"/>
          </a:xfrm>
          <a:prstGeom prst="rect">
            <a:avLst/>
          </a:prstGeom>
        </p:spPr>
        <p:txBody>
          <a:bodyPr/>
          <a:lstStyle>
            <a:lvl1pPr marL="228606" marR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lvl="0"/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lvl="0"/>
            <a:endParaRPr lang="de-DE" dirty="0"/>
          </a:p>
        </p:txBody>
      </p:sp>
      <p:sp>
        <p:nvSpPr>
          <p:cNvPr id="12" name="Textplatzhalter 6">
            <a:extLst>
              <a:ext uri="{FF2B5EF4-FFF2-40B4-BE49-F238E27FC236}">
                <a16:creationId xmlns:a16="http://schemas.microsoft.com/office/drawing/2014/main" xmlns="" id="{AA530B19-C552-C049-8B5B-5A791FA4850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5685" y="1827593"/>
            <a:ext cx="7017595" cy="469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 u="sng">
                <a:latin typeface="+mn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kommt (wenn möglich) ein zweizeiliger Titel hin…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36849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11 Aufzählung mit Bil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2">
            <a:extLst>
              <a:ext uri="{FF2B5EF4-FFF2-40B4-BE49-F238E27FC236}">
                <a16:creationId xmlns:a16="http://schemas.microsoft.com/office/drawing/2014/main" xmlns="" id="{DA2548A4-BD1C-D944-B889-3EB1D2B7047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75685" y="2726290"/>
            <a:ext cx="7017595" cy="3762119"/>
          </a:xfrm>
          <a:prstGeom prst="rect">
            <a:avLst/>
          </a:prstGeom>
        </p:spPr>
        <p:txBody>
          <a:bodyPr/>
          <a:lstStyle>
            <a:lvl1pPr marL="228606" marR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lvl="0"/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lvl="0"/>
            <a:endParaRPr lang="de-DE" dirty="0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xmlns="" id="{89580B9D-44A0-7F46-9E39-9867908FBD0A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7789222" y="4159490"/>
            <a:ext cx="3433470" cy="232891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xmlns="" id="{A824BCD7-043D-4C43-A9B9-2F463CC98882}"/>
              </a:ext>
            </a:extLst>
          </p:cNvPr>
          <p:cNvSpPr>
            <a:spLocks noGrp="1" noChangeAspect="1"/>
          </p:cNvSpPr>
          <p:nvPr>
            <p:ph type="pic" idx="28"/>
          </p:nvPr>
        </p:nvSpPr>
        <p:spPr>
          <a:xfrm>
            <a:off x="7789222" y="1586978"/>
            <a:ext cx="3433470" cy="232891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11" name="Textplatzhalter 6">
            <a:extLst>
              <a:ext uri="{FF2B5EF4-FFF2-40B4-BE49-F238E27FC236}">
                <a16:creationId xmlns:a16="http://schemas.microsoft.com/office/drawing/2014/main" xmlns="" id="{64CBB5BF-AD5C-464A-B961-BFBA8274632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5685" y="1827593"/>
            <a:ext cx="7017595" cy="469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 u="sng">
                <a:latin typeface="+mn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kommt (wenn möglich) ein zweizeiliger Titel hin…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1923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12 Aufzählung mit größerem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2">
            <a:extLst>
              <a:ext uri="{FF2B5EF4-FFF2-40B4-BE49-F238E27FC236}">
                <a16:creationId xmlns:a16="http://schemas.microsoft.com/office/drawing/2014/main" xmlns="" id="{DA2548A4-BD1C-D944-B889-3EB1D2B7047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75685" y="2726290"/>
            <a:ext cx="7017595" cy="3762119"/>
          </a:xfrm>
          <a:prstGeom prst="rect">
            <a:avLst/>
          </a:prstGeom>
        </p:spPr>
        <p:txBody>
          <a:bodyPr/>
          <a:lstStyle>
            <a:lvl1pPr marL="228606" marR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lvl="0"/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lvl="0"/>
            <a:endParaRPr lang="de-DE" dirty="0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xmlns="" id="{89580B9D-44A0-7F46-9E39-9867908FBD0A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7789222" y="1827593"/>
            <a:ext cx="3217445" cy="466081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8" name="Textplatzhalter 6">
            <a:extLst>
              <a:ext uri="{FF2B5EF4-FFF2-40B4-BE49-F238E27FC236}">
                <a16:creationId xmlns:a16="http://schemas.microsoft.com/office/drawing/2014/main" xmlns="" id="{FED5E78E-2D49-8C41-A6F9-B0A84AED342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5685" y="1827593"/>
            <a:ext cx="7017595" cy="469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 u="sng">
                <a:latin typeface="+mn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kommt (wenn möglich) ein zweizeiliger Titel hin…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7830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13 Aufzählung mit 2 hervorhebu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2">
            <a:extLst>
              <a:ext uri="{FF2B5EF4-FFF2-40B4-BE49-F238E27FC236}">
                <a16:creationId xmlns:a16="http://schemas.microsoft.com/office/drawing/2014/main" xmlns="" id="{DA2548A4-BD1C-D944-B889-3EB1D2B7047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75685" y="2726290"/>
            <a:ext cx="7017595" cy="3762119"/>
          </a:xfrm>
          <a:prstGeom prst="rect">
            <a:avLst/>
          </a:prstGeom>
        </p:spPr>
        <p:txBody>
          <a:bodyPr/>
          <a:lstStyle>
            <a:lvl1pPr marL="228606" marR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lvl="0"/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lvl="0"/>
            <a:endParaRPr lang="de-DE" dirty="0"/>
          </a:p>
        </p:txBody>
      </p:sp>
      <p:sp>
        <p:nvSpPr>
          <p:cNvPr id="11" name="Textplatzhalter 6">
            <a:extLst>
              <a:ext uri="{FF2B5EF4-FFF2-40B4-BE49-F238E27FC236}">
                <a16:creationId xmlns:a16="http://schemas.microsoft.com/office/drawing/2014/main" xmlns="" id="{64CBB5BF-AD5C-464A-B961-BFBA8274632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5685" y="1827593"/>
            <a:ext cx="7017595" cy="469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 u="sng">
                <a:latin typeface="+mn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kommt (wenn möglich) ein zweizeiliger Titel hin…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endParaRPr lang="de-DE" dirty="0"/>
          </a:p>
        </p:txBody>
      </p:sp>
      <p:sp>
        <p:nvSpPr>
          <p:cNvPr id="8" name="Textplatzhalter 6">
            <a:extLst>
              <a:ext uri="{FF2B5EF4-FFF2-40B4-BE49-F238E27FC236}">
                <a16:creationId xmlns:a16="http://schemas.microsoft.com/office/drawing/2014/main" xmlns="" id="{47146136-29F6-F346-89B5-DD23DBAB476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573061" y="4192292"/>
            <a:ext cx="2826459" cy="1809688"/>
          </a:xfrm>
          <a:prstGeom prst="rect">
            <a:avLst/>
          </a:prstGeom>
          <a:solidFill>
            <a:srgbClr val="E30613"/>
          </a:solidFill>
          <a:ln w="635000">
            <a:solidFill>
              <a:srgbClr val="E30613"/>
            </a:solidFill>
            <a:miter lim="800000"/>
          </a:ln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 i="1" u="none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+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endParaRPr lang="de-DE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e-DE" dirty="0"/>
          </a:p>
          <a:p>
            <a:pPr lvl="0"/>
            <a:endParaRPr lang="de-DE" dirty="0"/>
          </a:p>
        </p:txBody>
      </p:sp>
      <p:sp>
        <p:nvSpPr>
          <p:cNvPr id="9" name="Textplatzhalter 6">
            <a:extLst>
              <a:ext uri="{FF2B5EF4-FFF2-40B4-BE49-F238E27FC236}">
                <a16:creationId xmlns:a16="http://schemas.microsoft.com/office/drawing/2014/main" xmlns="" id="{C20A4861-7F4B-F240-B24A-A36855B2DAB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573061" y="1219608"/>
            <a:ext cx="1843774" cy="1685187"/>
          </a:xfrm>
          <a:prstGeom prst="rect">
            <a:avLst/>
          </a:prstGeom>
          <a:solidFill>
            <a:srgbClr val="E30613"/>
          </a:solidFill>
          <a:ln w="635000">
            <a:solidFill>
              <a:srgbClr val="E30613"/>
            </a:solidFill>
            <a:miter lim="800000"/>
          </a:ln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 i="1" u="none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+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.</a:t>
            </a:r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0069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14 _Aufzählung mit hervorhebung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2">
            <a:extLst>
              <a:ext uri="{FF2B5EF4-FFF2-40B4-BE49-F238E27FC236}">
                <a16:creationId xmlns:a16="http://schemas.microsoft.com/office/drawing/2014/main" xmlns="" id="{DA2548A4-BD1C-D944-B889-3EB1D2B7047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75685" y="2726290"/>
            <a:ext cx="7017595" cy="3762119"/>
          </a:xfrm>
          <a:prstGeom prst="rect">
            <a:avLst/>
          </a:prstGeom>
        </p:spPr>
        <p:txBody>
          <a:bodyPr/>
          <a:lstStyle>
            <a:lvl1pPr marL="228606" marR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lvl="0"/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lvl="0"/>
            <a:endParaRPr lang="de-DE" dirty="0"/>
          </a:p>
        </p:txBody>
      </p:sp>
      <p:sp>
        <p:nvSpPr>
          <p:cNvPr id="11" name="Textplatzhalter 6">
            <a:extLst>
              <a:ext uri="{FF2B5EF4-FFF2-40B4-BE49-F238E27FC236}">
                <a16:creationId xmlns:a16="http://schemas.microsoft.com/office/drawing/2014/main" xmlns="" id="{64CBB5BF-AD5C-464A-B961-BFBA8274632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5685" y="1827593"/>
            <a:ext cx="7017595" cy="469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 u="sng">
                <a:latin typeface="+mn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kommt (wenn möglich) ein zweizeiliger Titel hin…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endParaRPr lang="de-DE" dirty="0"/>
          </a:p>
        </p:txBody>
      </p:sp>
      <p:sp>
        <p:nvSpPr>
          <p:cNvPr id="10" name="Textplatzhalter 6">
            <a:extLst>
              <a:ext uri="{FF2B5EF4-FFF2-40B4-BE49-F238E27FC236}">
                <a16:creationId xmlns:a16="http://schemas.microsoft.com/office/drawing/2014/main" xmlns="" id="{2AC27133-BE16-BC4F-99E8-DB582672102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495756" y="2062202"/>
            <a:ext cx="2056144" cy="2875888"/>
          </a:xfrm>
          <a:prstGeom prst="rect">
            <a:avLst/>
          </a:prstGeom>
          <a:solidFill>
            <a:srgbClr val="E30613"/>
          </a:solidFill>
          <a:ln w="635000">
            <a:solidFill>
              <a:srgbClr val="E30613"/>
            </a:solidFill>
            <a:miter lim="800000"/>
          </a:ln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 i="1" u="none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+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endParaRPr lang="de-DE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e-DE" dirty="0"/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041446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15 Vollscreen Bild mi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>
            <a:extLst>
              <a:ext uri="{FF2B5EF4-FFF2-40B4-BE49-F238E27FC236}">
                <a16:creationId xmlns:a16="http://schemas.microsoft.com/office/drawing/2014/main" xmlns="" id="{89580B9D-44A0-7F46-9E39-9867908FBD0A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685799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4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Bild durch Klicken auf </a:t>
            </a:r>
          </a:p>
          <a:p>
            <a:r>
              <a:rPr lang="de-DE" dirty="0"/>
              <a:t>Symbol hinzufügen</a:t>
            </a:r>
            <a:endParaRPr lang="en-US" dirty="0"/>
          </a:p>
        </p:txBody>
      </p:sp>
      <p:sp>
        <p:nvSpPr>
          <p:cNvPr id="8" name="Textplatzhalter 6">
            <a:extLst>
              <a:ext uri="{FF2B5EF4-FFF2-40B4-BE49-F238E27FC236}">
                <a16:creationId xmlns:a16="http://schemas.microsoft.com/office/drawing/2014/main" xmlns="" id="{27F23A58-837F-084B-81AD-D71446F7282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5685" y="6035527"/>
            <a:ext cx="3951287" cy="469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 u="sng">
                <a:latin typeface="+mn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kommt (wenn möglich) ein zweizeiliger Titel hin…</a:t>
            </a:r>
          </a:p>
        </p:txBody>
      </p:sp>
    </p:spTree>
    <p:extLst>
      <p:ext uri="{BB962C8B-B14F-4D97-AF65-F5344CB8AC3E}">
        <p14:creationId xmlns:p14="http://schemas.microsoft.com/office/powerpoint/2010/main" val="2902293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16 Ihnalt mit Objek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47A97C58-B4F3-C448-AFD8-77A46B47714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347155" y="1447800"/>
            <a:ext cx="5157787" cy="487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Objekt einfügen</a:t>
            </a:r>
          </a:p>
        </p:txBody>
      </p:sp>
      <p:sp>
        <p:nvSpPr>
          <p:cNvPr id="10" name="Textplatzhalter 6">
            <a:extLst>
              <a:ext uri="{FF2B5EF4-FFF2-40B4-BE49-F238E27FC236}">
                <a16:creationId xmlns:a16="http://schemas.microsoft.com/office/drawing/2014/main" xmlns="" id="{781DE999-9784-644E-9FA8-D1A33DA276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9778" y="2779530"/>
            <a:ext cx="4495355" cy="469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 u="sng">
                <a:latin typeface="+mn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kommt (wenn möglich) ein zweizeiliger Titel hin…</a:t>
            </a:r>
          </a:p>
        </p:txBody>
      </p:sp>
      <p:sp>
        <p:nvSpPr>
          <p:cNvPr id="11" name="Textplatzhalter 6">
            <a:extLst>
              <a:ext uri="{FF2B5EF4-FFF2-40B4-BE49-F238E27FC236}">
                <a16:creationId xmlns:a16="http://schemas.microsoft.com/office/drawing/2014/main" xmlns="" id="{0B3F8254-EE55-5D4D-A56A-D991A6E0493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69778" y="3651249"/>
            <a:ext cx="4495355" cy="2673351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400" b="0" i="0" u="none">
                <a:latin typeface="+mn-lt"/>
                <a:cs typeface="Calibri" panose="020F0502020204030204" pitchFamily="34" charset="0"/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aliquyam</a:t>
            </a:r>
            <a:r>
              <a:rPr lang="de-DE" dirty="0"/>
              <a:t> </a:t>
            </a:r>
            <a:r>
              <a:rPr lang="de-DE" dirty="0" err="1"/>
              <a:t>erat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aliquyam</a:t>
            </a:r>
            <a:r>
              <a:rPr lang="de-DE" dirty="0"/>
              <a:t> </a:t>
            </a:r>
            <a:r>
              <a:rPr lang="de-DE" dirty="0" err="1"/>
              <a:t>erat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92589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17 Titel mit 2 Bil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xmlns="" id="{56B7FE8F-8723-B047-B141-79C2D0D9987B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6266688" y="291452"/>
            <a:ext cx="3791346" cy="545228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xmlns="" id="{B0BB8DDC-174D-4346-818C-3E0E07A1F6BB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169865" y="2718574"/>
            <a:ext cx="3191402" cy="213282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8" name="Textplatzhalter 6">
            <a:extLst>
              <a:ext uri="{FF2B5EF4-FFF2-40B4-BE49-F238E27FC236}">
                <a16:creationId xmlns:a16="http://schemas.microsoft.com/office/drawing/2014/main" xmlns="" id="{846584B7-E328-A841-8C60-8F372A61453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69865" y="1758590"/>
            <a:ext cx="5755447" cy="8204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 u="sng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kommt (wenn möglich) ein zweizeiliger Titel hin….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…</a:t>
            </a:r>
          </a:p>
        </p:txBody>
      </p:sp>
      <p:sp>
        <p:nvSpPr>
          <p:cNvPr id="9" name="Textplatzhalter 6">
            <a:extLst>
              <a:ext uri="{FF2B5EF4-FFF2-40B4-BE49-F238E27FC236}">
                <a16:creationId xmlns:a16="http://schemas.microsoft.com/office/drawing/2014/main" xmlns="" id="{B5417E27-E075-374D-BFED-D323E75893C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90491" y="5850250"/>
            <a:ext cx="3867544" cy="587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1" u="none">
                <a:latin typeface="+mj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90496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18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>
            <a:extLst>
              <a:ext uri="{FF2B5EF4-FFF2-40B4-BE49-F238E27FC236}">
                <a16:creationId xmlns:a16="http://schemas.microsoft.com/office/drawing/2014/main" xmlns="" id="{6027DDE2-1E59-114C-B222-577A8BD5A761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6217920" y="1570382"/>
            <a:ext cx="4009858" cy="371723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xmlns="" id="{A584B20B-9F2F-2043-8433-C957C1CBD4D2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1870797" y="1570382"/>
            <a:ext cx="4009858" cy="371723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10" name="Textplatzhalter 6">
            <a:extLst>
              <a:ext uri="{FF2B5EF4-FFF2-40B4-BE49-F238E27FC236}">
                <a16:creationId xmlns:a16="http://schemas.microsoft.com/office/drawing/2014/main" xmlns="" id="{59C95918-A68E-3049-A71B-A6968178A17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87823" y="5482350"/>
            <a:ext cx="4092831" cy="587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1" u="none">
                <a:latin typeface="+mj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.</a:t>
            </a:r>
          </a:p>
        </p:txBody>
      </p:sp>
      <p:sp>
        <p:nvSpPr>
          <p:cNvPr id="11" name="Textplatzhalter 6">
            <a:extLst>
              <a:ext uri="{FF2B5EF4-FFF2-40B4-BE49-F238E27FC236}">
                <a16:creationId xmlns:a16="http://schemas.microsoft.com/office/drawing/2014/main" xmlns="" id="{EF2F7E6F-750F-D347-9331-F10AD912495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56623" y="5482350"/>
            <a:ext cx="4092831" cy="587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1" u="none">
                <a:latin typeface="+mj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053116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19 2x Textf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6">
            <a:extLst>
              <a:ext uri="{FF2B5EF4-FFF2-40B4-BE49-F238E27FC236}">
                <a16:creationId xmlns:a16="http://schemas.microsoft.com/office/drawing/2014/main" xmlns="" id="{4C782DA3-CEAD-1041-B8FB-9490443C67A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9778" y="2779530"/>
            <a:ext cx="4495355" cy="469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 u="sng">
                <a:latin typeface="+mn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kommt (wenn möglich) ein zweizeiliger Titel hin…</a:t>
            </a:r>
          </a:p>
        </p:txBody>
      </p:sp>
      <p:sp>
        <p:nvSpPr>
          <p:cNvPr id="15" name="Textplatzhalter 6">
            <a:extLst>
              <a:ext uri="{FF2B5EF4-FFF2-40B4-BE49-F238E27FC236}">
                <a16:creationId xmlns:a16="http://schemas.microsoft.com/office/drawing/2014/main" xmlns="" id="{A17BABDA-0828-5F4C-8E63-75CE9F76436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69778" y="3651249"/>
            <a:ext cx="4495355" cy="2673351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400" b="0" i="0" u="none">
                <a:latin typeface="+mn-lt"/>
                <a:cs typeface="Calibri" panose="020F0502020204030204" pitchFamily="34" charset="0"/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aliquyam</a:t>
            </a:r>
            <a:r>
              <a:rPr lang="de-DE" dirty="0"/>
              <a:t> </a:t>
            </a:r>
            <a:r>
              <a:rPr lang="de-DE" dirty="0" err="1"/>
              <a:t>erat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aliquyam</a:t>
            </a:r>
            <a:r>
              <a:rPr lang="de-DE" dirty="0"/>
              <a:t> </a:t>
            </a:r>
            <a:r>
              <a:rPr lang="de-DE" dirty="0" err="1"/>
              <a:t>erat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</a:t>
            </a:r>
          </a:p>
        </p:txBody>
      </p:sp>
      <p:sp>
        <p:nvSpPr>
          <p:cNvPr id="5" name="Textplatzhalter 6">
            <a:extLst>
              <a:ext uri="{FF2B5EF4-FFF2-40B4-BE49-F238E27FC236}">
                <a16:creationId xmlns:a16="http://schemas.microsoft.com/office/drawing/2014/main" xmlns="" id="{B24B2FE1-4E1B-CF4B-B44D-0F785937F89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55825" y="2779530"/>
            <a:ext cx="4495355" cy="469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 u="sng">
                <a:latin typeface="+mn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kommt (wenn möglich) ein zweizeiliger Titel hin…</a:t>
            </a:r>
          </a:p>
        </p:txBody>
      </p:sp>
      <p:sp>
        <p:nvSpPr>
          <p:cNvPr id="6" name="Textplatzhalter 6">
            <a:extLst>
              <a:ext uri="{FF2B5EF4-FFF2-40B4-BE49-F238E27FC236}">
                <a16:creationId xmlns:a16="http://schemas.microsoft.com/office/drawing/2014/main" xmlns="" id="{BB7F09F3-8205-3545-993E-5A644801168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755825" y="3651249"/>
            <a:ext cx="4495355" cy="2673351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400" b="0" i="0" u="none">
                <a:latin typeface="+mn-lt"/>
                <a:cs typeface="Calibri" panose="020F0502020204030204" pitchFamily="34" charset="0"/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aliquyam</a:t>
            </a:r>
            <a:r>
              <a:rPr lang="de-DE" dirty="0"/>
              <a:t> </a:t>
            </a:r>
            <a:r>
              <a:rPr lang="de-DE" dirty="0" err="1"/>
              <a:t>erat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aliquyam</a:t>
            </a:r>
            <a:r>
              <a:rPr lang="de-DE" dirty="0"/>
              <a:t> </a:t>
            </a:r>
            <a:r>
              <a:rPr lang="de-DE" dirty="0" err="1"/>
              <a:t>erat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1051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_ Inhaltsverzeichnis/ 1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2">
            <a:extLst>
              <a:ext uri="{FF2B5EF4-FFF2-40B4-BE49-F238E27FC236}">
                <a16:creationId xmlns:a16="http://schemas.microsoft.com/office/drawing/2014/main" xmlns="" id="{A8936177-2A55-D347-8421-38CEF81909D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98680" y="2383364"/>
            <a:ext cx="757826" cy="353943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2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_01</a:t>
            </a:r>
          </a:p>
        </p:txBody>
      </p:sp>
      <p:sp>
        <p:nvSpPr>
          <p:cNvPr id="8" name="Textplatzhalter 2">
            <a:extLst>
              <a:ext uri="{FF2B5EF4-FFF2-40B4-BE49-F238E27FC236}">
                <a16:creationId xmlns:a16="http://schemas.microsoft.com/office/drawing/2014/main" xmlns="" id="{6A17BD4E-1C8B-B647-B470-0C4BF8D62A9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30300" y="2577192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STEHT EINE ÜBERSCHRIFT</a:t>
            </a:r>
          </a:p>
        </p:txBody>
      </p:sp>
      <p:sp>
        <p:nvSpPr>
          <p:cNvPr id="9" name="Textplatzhalter 2">
            <a:extLst>
              <a:ext uri="{FF2B5EF4-FFF2-40B4-BE49-F238E27FC236}">
                <a16:creationId xmlns:a16="http://schemas.microsoft.com/office/drawing/2014/main" xmlns="" id="{07381FF7-3086-B64F-82C5-4ABA5686C8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30300" y="2875283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steht eine Unterüberschrift</a:t>
            </a:r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xmlns="" id="{61FB60E2-220A-1049-9ECE-42EA14C816C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98680" y="3327029"/>
            <a:ext cx="757826" cy="353943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2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_02</a:t>
            </a:r>
          </a:p>
        </p:txBody>
      </p:sp>
      <p:sp>
        <p:nvSpPr>
          <p:cNvPr id="11" name="Textplatzhalter 2">
            <a:extLst>
              <a:ext uri="{FF2B5EF4-FFF2-40B4-BE49-F238E27FC236}">
                <a16:creationId xmlns:a16="http://schemas.microsoft.com/office/drawing/2014/main" xmlns="" id="{93DBF56D-15CE-F84B-8B3F-7C034292249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30300" y="3520853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STEHT EINE ÜBERSCHRIFT</a:t>
            </a:r>
          </a:p>
        </p:txBody>
      </p:sp>
      <p:sp>
        <p:nvSpPr>
          <p:cNvPr id="12" name="Textplatzhalter 2">
            <a:extLst>
              <a:ext uri="{FF2B5EF4-FFF2-40B4-BE49-F238E27FC236}">
                <a16:creationId xmlns:a16="http://schemas.microsoft.com/office/drawing/2014/main" xmlns="" id="{837B9A9A-BF7F-2A45-8F52-1E8F5AD6303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30300" y="3818944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steht eine Unterüberschrift</a:t>
            </a:r>
          </a:p>
        </p:txBody>
      </p:sp>
      <p:sp>
        <p:nvSpPr>
          <p:cNvPr id="13" name="Textplatzhalter 2">
            <a:extLst>
              <a:ext uri="{FF2B5EF4-FFF2-40B4-BE49-F238E27FC236}">
                <a16:creationId xmlns:a16="http://schemas.microsoft.com/office/drawing/2014/main" xmlns="" id="{ADE2D40F-FAFC-0543-816D-D6BA6916243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98680" y="4263369"/>
            <a:ext cx="757826" cy="353943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2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_03</a:t>
            </a:r>
          </a:p>
        </p:txBody>
      </p:sp>
      <p:sp>
        <p:nvSpPr>
          <p:cNvPr id="14" name="Textplatzhalter 2">
            <a:extLst>
              <a:ext uri="{FF2B5EF4-FFF2-40B4-BE49-F238E27FC236}">
                <a16:creationId xmlns:a16="http://schemas.microsoft.com/office/drawing/2014/main" xmlns="" id="{1430265B-2BEA-3E47-9072-A73043EADDC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30300" y="4457196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STEHT EINE ÜBERSCHRIFT</a:t>
            </a:r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xmlns="" id="{43FF9024-FAAE-694A-B1D2-7A894B5AC06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30300" y="4755291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steht eine Unterüberschrift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xmlns="" id="{96EB601F-0726-5E4D-B0DA-0FD59DB2E24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598680" y="5221668"/>
            <a:ext cx="757826" cy="353943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2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_04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xmlns="" id="{4BEF0FFD-B43D-4C45-AC7A-08DF226DEA9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330300" y="5415492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STEHT EINE ÜBERSCHRIFT</a:t>
            </a:r>
          </a:p>
        </p:txBody>
      </p:sp>
      <p:sp>
        <p:nvSpPr>
          <p:cNvPr id="18" name="Textplatzhalter 2">
            <a:extLst>
              <a:ext uri="{FF2B5EF4-FFF2-40B4-BE49-F238E27FC236}">
                <a16:creationId xmlns:a16="http://schemas.microsoft.com/office/drawing/2014/main" xmlns="" id="{C0373330-2BBF-4349-A397-F17004C87AD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330300" y="5713583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steht eine Unterüberschrift</a:t>
            </a:r>
          </a:p>
        </p:txBody>
      </p:sp>
      <p:sp>
        <p:nvSpPr>
          <p:cNvPr id="19" name="Textplatzhalter 2">
            <a:extLst>
              <a:ext uri="{FF2B5EF4-FFF2-40B4-BE49-F238E27FC236}">
                <a16:creationId xmlns:a16="http://schemas.microsoft.com/office/drawing/2014/main" xmlns="" id="{67851A51-AB9D-7E40-9404-85CCE66A219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330300" y="1404506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 b="0" i="0" u="sng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ist platz für eine Überschrift</a:t>
            </a:r>
          </a:p>
        </p:txBody>
      </p:sp>
    </p:spTree>
    <p:extLst>
      <p:ext uri="{BB962C8B-B14F-4D97-AF65-F5344CB8AC3E}">
        <p14:creationId xmlns:p14="http://schemas.microsoft.com/office/powerpoint/2010/main" val="28182916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20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xmlns="" id="{C6E32A44-9EB7-2E44-BCF3-3C7240B345DB}"/>
              </a:ext>
            </a:extLst>
          </p:cNvPr>
          <p:cNvSpPr txBox="1"/>
          <p:nvPr userDrawn="1"/>
        </p:nvSpPr>
        <p:spPr>
          <a:xfrm>
            <a:off x="7168896" y="11948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3" name="Inhaltsplatzhalter 3">
            <a:extLst>
              <a:ext uri="{FF2B5EF4-FFF2-40B4-BE49-F238E27FC236}">
                <a16:creationId xmlns:a16="http://schemas.microsoft.com/office/drawing/2014/main" xmlns="" id="{84C25FD7-1579-9F4E-8FF4-30BD352B0E7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291830" y="2632953"/>
            <a:ext cx="8910536" cy="3685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Objekt einfügen</a:t>
            </a:r>
          </a:p>
        </p:txBody>
      </p:sp>
      <p:sp>
        <p:nvSpPr>
          <p:cNvPr id="4" name="Textplatzhalter 6">
            <a:extLst>
              <a:ext uri="{FF2B5EF4-FFF2-40B4-BE49-F238E27FC236}">
                <a16:creationId xmlns:a16="http://schemas.microsoft.com/office/drawing/2014/main" xmlns="" id="{F07F3F1B-E346-1948-ACD3-298A47251B4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2203" y="1795251"/>
            <a:ext cx="7638291" cy="5677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 u="sng">
                <a:latin typeface="+mn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kommt ein Titel hin…</a:t>
            </a:r>
          </a:p>
        </p:txBody>
      </p:sp>
    </p:spTree>
    <p:extLst>
      <p:ext uri="{BB962C8B-B14F-4D97-AF65-F5344CB8AC3E}">
        <p14:creationId xmlns:p14="http://schemas.microsoft.com/office/powerpoint/2010/main" val="38058186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21 frei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xmlns="" id="{C6E32A44-9EB7-2E44-BCF3-3C7240B345DB}"/>
              </a:ext>
            </a:extLst>
          </p:cNvPr>
          <p:cNvSpPr txBox="1"/>
          <p:nvPr userDrawn="1"/>
        </p:nvSpPr>
        <p:spPr>
          <a:xfrm>
            <a:off x="7168896" y="11948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12081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22 Letzte 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xmlns="" id="{C6E32A44-9EB7-2E44-BCF3-3C7240B345DB}"/>
              </a:ext>
            </a:extLst>
          </p:cNvPr>
          <p:cNvSpPr txBox="1"/>
          <p:nvPr userDrawn="1"/>
        </p:nvSpPr>
        <p:spPr>
          <a:xfrm>
            <a:off x="7168896" y="11948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xmlns="" id="{EDAF41E4-D638-2843-8C5B-8C5BF9A2443A}"/>
              </a:ext>
            </a:extLst>
          </p:cNvPr>
          <p:cNvSpPr/>
          <p:nvPr userDrawn="1"/>
        </p:nvSpPr>
        <p:spPr>
          <a:xfrm>
            <a:off x="0" y="1450849"/>
            <a:ext cx="12192000" cy="5407152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>
              <a:solidFill>
                <a:srgbClr val="FF0000"/>
              </a:solidFill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xmlns="" id="{B62DC255-93D6-174F-857B-D3E0EDBE4196}"/>
              </a:ext>
            </a:extLst>
          </p:cNvPr>
          <p:cNvSpPr txBox="1"/>
          <p:nvPr userDrawn="1"/>
        </p:nvSpPr>
        <p:spPr>
          <a:xfrm>
            <a:off x="179843" y="5940212"/>
            <a:ext cx="88197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AT" sz="1400" b="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AHT </a:t>
            </a:r>
            <a:r>
              <a:rPr lang="de-AT" sz="1400" b="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Cooling</a:t>
            </a:r>
            <a:r>
              <a:rPr lang="de-AT" sz="1400" b="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Systems GmbH</a:t>
            </a:r>
          </a:p>
          <a:p>
            <a:pPr algn="just"/>
            <a:r>
              <a:rPr lang="de-AT" sz="1400" b="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Werksgasse 57 | 8786 Rottenmann | Austria</a:t>
            </a:r>
          </a:p>
          <a:p>
            <a:pPr algn="just"/>
            <a:r>
              <a:rPr lang="de-AT" sz="1400" b="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T. +43 36 14 24 51-0 | </a:t>
            </a:r>
            <a:r>
              <a:rPr lang="de-AT" sz="1400" b="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www.aht.at</a:t>
            </a:r>
            <a:endParaRPr lang="de-AT" sz="1400" b="0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2101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_01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xmlns="" id="{CE516FC9-AB77-5841-B410-35E6FDB77C1A}"/>
              </a:ext>
            </a:extLst>
          </p:cNvPr>
          <p:cNvSpPr/>
          <p:nvPr userDrawn="1"/>
        </p:nvSpPr>
        <p:spPr>
          <a:xfrm>
            <a:off x="275575" y="275574"/>
            <a:ext cx="9023066" cy="6303983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>
              <a:solidFill>
                <a:srgbClr val="FF0000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xmlns="" id="{F2C0C331-8F75-F54F-B282-00BF6BEF9E94}"/>
              </a:ext>
            </a:extLst>
          </p:cNvPr>
          <p:cNvSpPr txBox="1"/>
          <p:nvPr userDrawn="1"/>
        </p:nvSpPr>
        <p:spPr>
          <a:xfrm>
            <a:off x="9394257" y="6341354"/>
            <a:ext cx="1453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 err="1">
                <a:solidFill>
                  <a:schemeClr val="tx1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www.aht.at</a:t>
            </a:r>
            <a:endParaRPr lang="de-DE" sz="1400" i="1" dirty="0">
              <a:solidFill>
                <a:schemeClr val="tx1"/>
              </a:solidFill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xmlns="" id="{57AD3AD1-1570-1C45-8A53-AA69A372C3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2018" y="275574"/>
            <a:ext cx="2448865" cy="1950791"/>
          </a:xfrm>
          <a:prstGeom prst="rect">
            <a:avLst/>
          </a:prstGeom>
        </p:spPr>
      </p:pic>
      <p:sp>
        <p:nvSpPr>
          <p:cNvPr id="6" name="Textplatzhalter 2">
            <a:extLst>
              <a:ext uri="{FF2B5EF4-FFF2-40B4-BE49-F238E27FC236}">
                <a16:creationId xmlns:a16="http://schemas.microsoft.com/office/drawing/2014/main" xmlns="" id="{07637585-8100-9641-9E8F-DBBADE9133D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7285" y="4087169"/>
            <a:ext cx="4495648" cy="124020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 b="0" i="0" u="sng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space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a </a:t>
            </a:r>
            <a:r>
              <a:rPr lang="de-DE" dirty="0" err="1"/>
              <a:t>heading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84419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 Table of contents/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2">
            <a:extLst>
              <a:ext uri="{FF2B5EF4-FFF2-40B4-BE49-F238E27FC236}">
                <a16:creationId xmlns:a16="http://schemas.microsoft.com/office/drawing/2014/main" xmlns="" id="{A8936177-2A55-D347-8421-38CEF81909D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98680" y="2383364"/>
            <a:ext cx="757826" cy="353943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2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_01</a:t>
            </a:r>
          </a:p>
        </p:txBody>
      </p:sp>
      <p:sp>
        <p:nvSpPr>
          <p:cNvPr id="8" name="Textplatzhalter 2">
            <a:extLst>
              <a:ext uri="{FF2B5EF4-FFF2-40B4-BE49-F238E27FC236}">
                <a16:creationId xmlns:a16="http://schemas.microsoft.com/office/drawing/2014/main" xmlns="" id="{6A17BD4E-1C8B-B647-B470-0C4BF8D62A9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30300" y="2577192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HERE IS SPACE FOR A HEADING</a:t>
            </a:r>
          </a:p>
        </p:txBody>
      </p:sp>
      <p:sp>
        <p:nvSpPr>
          <p:cNvPr id="9" name="Textplatzhalter 2">
            <a:extLst>
              <a:ext uri="{FF2B5EF4-FFF2-40B4-BE49-F238E27FC236}">
                <a16:creationId xmlns:a16="http://schemas.microsoft.com/office/drawing/2014/main" xmlns="" id="{07381FF7-3086-B64F-82C5-4ABA5686C8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30300" y="2875283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space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 </a:t>
            </a:r>
            <a:r>
              <a:rPr lang="de-DE" dirty="0" err="1"/>
              <a:t>subheading</a:t>
            </a:r>
            <a:endParaRPr lang="de-DE" dirty="0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xmlns="" id="{61FB60E2-220A-1049-9ECE-42EA14C816C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98680" y="3327029"/>
            <a:ext cx="757826" cy="353943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2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_02</a:t>
            </a:r>
          </a:p>
        </p:txBody>
      </p:sp>
      <p:sp>
        <p:nvSpPr>
          <p:cNvPr id="11" name="Textplatzhalter 2">
            <a:extLst>
              <a:ext uri="{FF2B5EF4-FFF2-40B4-BE49-F238E27FC236}">
                <a16:creationId xmlns:a16="http://schemas.microsoft.com/office/drawing/2014/main" xmlns="" id="{93DBF56D-15CE-F84B-8B3F-7C034292249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30300" y="3520853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HERE IS SPACE FOR A HEADING</a:t>
            </a:r>
          </a:p>
        </p:txBody>
      </p:sp>
      <p:sp>
        <p:nvSpPr>
          <p:cNvPr id="12" name="Textplatzhalter 2">
            <a:extLst>
              <a:ext uri="{FF2B5EF4-FFF2-40B4-BE49-F238E27FC236}">
                <a16:creationId xmlns:a16="http://schemas.microsoft.com/office/drawing/2014/main" xmlns="" id="{837B9A9A-BF7F-2A45-8F52-1E8F5AD6303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30300" y="3818944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space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 </a:t>
            </a:r>
            <a:r>
              <a:rPr lang="de-DE" dirty="0" err="1"/>
              <a:t>subheading</a:t>
            </a:r>
            <a:endParaRPr lang="de-DE" dirty="0"/>
          </a:p>
        </p:txBody>
      </p:sp>
      <p:sp>
        <p:nvSpPr>
          <p:cNvPr id="13" name="Textplatzhalter 2">
            <a:extLst>
              <a:ext uri="{FF2B5EF4-FFF2-40B4-BE49-F238E27FC236}">
                <a16:creationId xmlns:a16="http://schemas.microsoft.com/office/drawing/2014/main" xmlns="" id="{ADE2D40F-FAFC-0543-816D-D6BA6916243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98680" y="4263369"/>
            <a:ext cx="757826" cy="353943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2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_03</a:t>
            </a:r>
          </a:p>
        </p:txBody>
      </p:sp>
      <p:sp>
        <p:nvSpPr>
          <p:cNvPr id="14" name="Textplatzhalter 2">
            <a:extLst>
              <a:ext uri="{FF2B5EF4-FFF2-40B4-BE49-F238E27FC236}">
                <a16:creationId xmlns:a16="http://schemas.microsoft.com/office/drawing/2014/main" xmlns="" id="{1430265B-2BEA-3E47-9072-A73043EADDC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30300" y="4457196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HERE IS SPACE FOR A HEADING</a:t>
            </a:r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xmlns="" id="{43FF9024-FAAE-694A-B1D2-7A894B5AC06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30300" y="4755291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space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 </a:t>
            </a:r>
            <a:r>
              <a:rPr lang="de-DE" dirty="0" err="1"/>
              <a:t>subheading</a:t>
            </a:r>
            <a:endParaRPr lang="de-DE" dirty="0"/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xmlns="" id="{96EB601F-0726-5E4D-B0DA-0FD59DB2E24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598680" y="5221668"/>
            <a:ext cx="757826" cy="353943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2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_04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xmlns="" id="{4BEF0FFD-B43D-4C45-AC7A-08DF226DEA9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330300" y="5415492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HERE IS SPACE FOR A HEADING</a:t>
            </a:r>
          </a:p>
        </p:txBody>
      </p:sp>
      <p:sp>
        <p:nvSpPr>
          <p:cNvPr id="18" name="Textplatzhalter 2">
            <a:extLst>
              <a:ext uri="{FF2B5EF4-FFF2-40B4-BE49-F238E27FC236}">
                <a16:creationId xmlns:a16="http://schemas.microsoft.com/office/drawing/2014/main" xmlns="" id="{C0373330-2BBF-4349-A397-F17004C87AD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330300" y="5713583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space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 </a:t>
            </a:r>
            <a:r>
              <a:rPr lang="de-DE" dirty="0" err="1"/>
              <a:t>subheading</a:t>
            </a:r>
            <a:endParaRPr lang="de-DE" dirty="0"/>
          </a:p>
        </p:txBody>
      </p:sp>
      <p:sp>
        <p:nvSpPr>
          <p:cNvPr id="19" name="Textplatzhalter 2">
            <a:extLst>
              <a:ext uri="{FF2B5EF4-FFF2-40B4-BE49-F238E27FC236}">
                <a16:creationId xmlns:a16="http://schemas.microsoft.com/office/drawing/2014/main" xmlns="" id="{67851A51-AB9D-7E40-9404-85CCE66A219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330300" y="1404506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 b="0" i="0" u="sng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space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 </a:t>
            </a:r>
            <a:r>
              <a:rPr lang="de-DE" dirty="0" err="1"/>
              <a:t>heading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8298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_03 Table of contents/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2">
            <a:extLst>
              <a:ext uri="{FF2B5EF4-FFF2-40B4-BE49-F238E27FC236}">
                <a16:creationId xmlns:a16="http://schemas.microsoft.com/office/drawing/2014/main" xmlns="" id="{A8936177-2A55-D347-8421-38CEF81909D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753978" y="2383364"/>
            <a:ext cx="757826" cy="353943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2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_01</a:t>
            </a:r>
          </a:p>
        </p:txBody>
      </p:sp>
      <p:sp>
        <p:nvSpPr>
          <p:cNvPr id="8" name="Textplatzhalter 2">
            <a:extLst>
              <a:ext uri="{FF2B5EF4-FFF2-40B4-BE49-F238E27FC236}">
                <a16:creationId xmlns:a16="http://schemas.microsoft.com/office/drawing/2014/main" xmlns="" id="{6A17BD4E-1C8B-B647-B470-0C4BF8D62A9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85598" y="2577192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HERE IS SPACE FOR A HEADING</a:t>
            </a:r>
          </a:p>
        </p:txBody>
      </p:sp>
      <p:sp>
        <p:nvSpPr>
          <p:cNvPr id="9" name="Textplatzhalter 2">
            <a:extLst>
              <a:ext uri="{FF2B5EF4-FFF2-40B4-BE49-F238E27FC236}">
                <a16:creationId xmlns:a16="http://schemas.microsoft.com/office/drawing/2014/main" xmlns="" id="{07381FF7-3086-B64F-82C5-4ABA5686C8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85598" y="2875283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space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 </a:t>
            </a:r>
            <a:r>
              <a:rPr lang="de-DE" dirty="0" err="1"/>
              <a:t>subheading</a:t>
            </a:r>
            <a:endParaRPr lang="de-DE" dirty="0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xmlns="" id="{61FB60E2-220A-1049-9ECE-42EA14C816C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53978" y="3327029"/>
            <a:ext cx="757826" cy="353943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2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_02</a:t>
            </a:r>
          </a:p>
        </p:txBody>
      </p:sp>
      <p:sp>
        <p:nvSpPr>
          <p:cNvPr id="11" name="Textplatzhalter 2">
            <a:extLst>
              <a:ext uri="{FF2B5EF4-FFF2-40B4-BE49-F238E27FC236}">
                <a16:creationId xmlns:a16="http://schemas.microsoft.com/office/drawing/2014/main" xmlns="" id="{93DBF56D-15CE-F84B-8B3F-7C034292249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485598" y="3520853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HERE IS SPACE FOR A HEADING</a:t>
            </a:r>
          </a:p>
        </p:txBody>
      </p:sp>
      <p:sp>
        <p:nvSpPr>
          <p:cNvPr id="12" name="Textplatzhalter 2">
            <a:extLst>
              <a:ext uri="{FF2B5EF4-FFF2-40B4-BE49-F238E27FC236}">
                <a16:creationId xmlns:a16="http://schemas.microsoft.com/office/drawing/2014/main" xmlns="" id="{837B9A9A-BF7F-2A45-8F52-1E8F5AD6303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85598" y="3818944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space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 </a:t>
            </a:r>
            <a:r>
              <a:rPr lang="de-DE" dirty="0" err="1"/>
              <a:t>subheading</a:t>
            </a:r>
            <a:endParaRPr lang="de-DE" dirty="0"/>
          </a:p>
        </p:txBody>
      </p:sp>
      <p:sp>
        <p:nvSpPr>
          <p:cNvPr id="13" name="Textplatzhalter 2">
            <a:extLst>
              <a:ext uri="{FF2B5EF4-FFF2-40B4-BE49-F238E27FC236}">
                <a16:creationId xmlns:a16="http://schemas.microsoft.com/office/drawing/2014/main" xmlns="" id="{ADE2D40F-FAFC-0543-816D-D6BA6916243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753978" y="4263369"/>
            <a:ext cx="757826" cy="353943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2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_03</a:t>
            </a:r>
          </a:p>
        </p:txBody>
      </p:sp>
      <p:sp>
        <p:nvSpPr>
          <p:cNvPr id="14" name="Textplatzhalter 2">
            <a:extLst>
              <a:ext uri="{FF2B5EF4-FFF2-40B4-BE49-F238E27FC236}">
                <a16:creationId xmlns:a16="http://schemas.microsoft.com/office/drawing/2014/main" xmlns="" id="{1430265B-2BEA-3E47-9072-A73043EADDC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485598" y="4457196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HERE IS SPACE FOR A HEADING</a:t>
            </a:r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xmlns="" id="{43FF9024-FAAE-694A-B1D2-7A894B5AC06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485598" y="4755291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space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 </a:t>
            </a:r>
            <a:r>
              <a:rPr lang="de-DE" dirty="0" err="1"/>
              <a:t>subheading</a:t>
            </a:r>
            <a:endParaRPr lang="de-DE" dirty="0"/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xmlns="" id="{96EB601F-0726-5E4D-B0DA-0FD59DB2E24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753978" y="5221668"/>
            <a:ext cx="757826" cy="353943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2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_04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xmlns="" id="{4BEF0FFD-B43D-4C45-AC7A-08DF226DEA9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485598" y="5415492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HERE IS SPACE FOR A HEADING</a:t>
            </a:r>
          </a:p>
        </p:txBody>
      </p:sp>
      <p:sp>
        <p:nvSpPr>
          <p:cNvPr id="18" name="Textplatzhalter 2">
            <a:extLst>
              <a:ext uri="{FF2B5EF4-FFF2-40B4-BE49-F238E27FC236}">
                <a16:creationId xmlns:a16="http://schemas.microsoft.com/office/drawing/2014/main" xmlns="" id="{C0373330-2BBF-4349-A397-F17004C87AD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485598" y="5713583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space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 </a:t>
            </a:r>
            <a:r>
              <a:rPr lang="de-DE" dirty="0" err="1"/>
              <a:t>subheading</a:t>
            </a:r>
            <a:endParaRPr lang="de-DE" dirty="0"/>
          </a:p>
        </p:txBody>
      </p:sp>
      <p:sp>
        <p:nvSpPr>
          <p:cNvPr id="19" name="Textplatzhalter 2">
            <a:extLst>
              <a:ext uri="{FF2B5EF4-FFF2-40B4-BE49-F238E27FC236}">
                <a16:creationId xmlns:a16="http://schemas.microsoft.com/office/drawing/2014/main" xmlns="" id="{67851A51-AB9D-7E40-9404-85CCE66A219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485598" y="1404506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 b="0" i="0" u="sng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space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 </a:t>
            </a:r>
            <a:r>
              <a:rPr lang="de-DE" dirty="0" err="1"/>
              <a:t>heading</a:t>
            </a:r>
            <a:endParaRPr lang="de-DE" dirty="0"/>
          </a:p>
        </p:txBody>
      </p:sp>
      <p:sp>
        <p:nvSpPr>
          <p:cNvPr id="20" name="Textplatzhalter 2">
            <a:extLst>
              <a:ext uri="{FF2B5EF4-FFF2-40B4-BE49-F238E27FC236}">
                <a16:creationId xmlns:a16="http://schemas.microsoft.com/office/drawing/2014/main" xmlns="" id="{F12A983E-69E3-0D4C-8039-6C35DEB8264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500906" y="2383364"/>
            <a:ext cx="757826" cy="353943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2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_05</a:t>
            </a:r>
          </a:p>
        </p:txBody>
      </p:sp>
      <p:sp>
        <p:nvSpPr>
          <p:cNvPr id="21" name="Textplatzhalter 2">
            <a:extLst>
              <a:ext uri="{FF2B5EF4-FFF2-40B4-BE49-F238E27FC236}">
                <a16:creationId xmlns:a16="http://schemas.microsoft.com/office/drawing/2014/main" xmlns="" id="{FFECA623-B248-094C-A257-6E47D694D81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32526" y="2577192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HERE IS SPACE FOR A HEADING</a:t>
            </a:r>
          </a:p>
        </p:txBody>
      </p:sp>
      <p:sp>
        <p:nvSpPr>
          <p:cNvPr id="22" name="Textplatzhalter 2">
            <a:extLst>
              <a:ext uri="{FF2B5EF4-FFF2-40B4-BE49-F238E27FC236}">
                <a16:creationId xmlns:a16="http://schemas.microsoft.com/office/drawing/2014/main" xmlns="" id="{AAAE4C37-57A2-1B4E-B65D-F16B5D94E46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232526" y="2875283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space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 </a:t>
            </a:r>
            <a:r>
              <a:rPr lang="de-DE" dirty="0" err="1"/>
              <a:t>subheading</a:t>
            </a:r>
            <a:endParaRPr lang="de-DE" dirty="0"/>
          </a:p>
        </p:txBody>
      </p:sp>
      <p:sp>
        <p:nvSpPr>
          <p:cNvPr id="23" name="Textplatzhalter 2">
            <a:extLst>
              <a:ext uri="{FF2B5EF4-FFF2-40B4-BE49-F238E27FC236}">
                <a16:creationId xmlns:a16="http://schemas.microsoft.com/office/drawing/2014/main" xmlns="" id="{2D601D75-6F82-0D48-AD8C-ED0D6A5E34C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500906" y="3327029"/>
            <a:ext cx="757826" cy="353943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2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_06</a:t>
            </a:r>
          </a:p>
        </p:txBody>
      </p:sp>
      <p:sp>
        <p:nvSpPr>
          <p:cNvPr id="24" name="Textplatzhalter 2">
            <a:extLst>
              <a:ext uri="{FF2B5EF4-FFF2-40B4-BE49-F238E27FC236}">
                <a16:creationId xmlns:a16="http://schemas.microsoft.com/office/drawing/2014/main" xmlns="" id="{4BF9A218-109F-4743-B5FC-4C60AD023EF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232526" y="3520853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HERE IS SPACE FOR A HEADING</a:t>
            </a:r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xmlns="" id="{067F2529-F63A-D449-860A-A9E46DFE3F4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232526" y="3818944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space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 </a:t>
            </a:r>
            <a:r>
              <a:rPr lang="de-DE" dirty="0" err="1"/>
              <a:t>subheading</a:t>
            </a:r>
            <a:endParaRPr lang="de-DE" dirty="0"/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xmlns="" id="{56B36B5E-EB59-2840-939C-54AB5554B23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500906" y="4263369"/>
            <a:ext cx="757826" cy="353943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2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_07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xmlns="" id="{F0BF517A-4D3A-044E-9CA1-C8556357776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232526" y="4457196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HERE IS SPACE FOR A HEADING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xmlns="" id="{528C376E-6B1A-3841-B38E-D5399E7EC23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232526" y="4755291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space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 </a:t>
            </a:r>
            <a:r>
              <a:rPr lang="de-DE" dirty="0" err="1"/>
              <a:t>subheading</a:t>
            </a:r>
            <a:endParaRPr lang="de-DE" dirty="0"/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xmlns="" id="{CD136C10-B852-9E43-AA38-67A84D267E1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500906" y="5221668"/>
            <a:ext cx="757826" cy="353943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2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_08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xmlns="" id="{66893F71-E9D8-F140-A02B-AF96389C75E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232526" y="5415492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HERE IS SPACE FOR A HEADING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xmlns="" id="{668FB63F-34A0-3D40-82BC-2384F1F8D73D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232526" y="5713583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space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 </a:t>
            </a:r>
            <a:r>
              <a:rPr lang="de-DE" dirty="0" err="1"/>
              <a:t>subheading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56572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_04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6">
            <a:extLst>
              <a:ext uri="{FF2B5EF4-FFF2-40B4-BE49-F238E27FC236}">
                <a16:creationId xmlns:a16="http://schemas.microsoft.com/office/drawing/2014/main" xmlns="" id="{4C782DA3-CEAD-1041-B8FB-9490443C67A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9778" y="2779530"/>
            <a:ext cx="4495355" cy="469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 u="sng">
                <a:latin typeface="+mn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comes</a:t>
            </a:r>
            <a:r>
              <a:rPr lang="de-DE" dirty="0"/>
              <a:t> (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possible</a:t>
            </a:r>
            <a:r>
              <a:rPr lang="de-DE" dirty="0"/>
              <a:t>) </a:t>
            </a:r>
            <a:br>
              <a:rPr lang="de-DE" dirty="0"/>
            </a:br>
            <a:r>
              <a:rPr lang="de-DE" dirty="0"/>
              <a:t>a </a:t>
            </a:r>
            <a:r>
              <a:rPr lang="de-DE" dirty="0" err="1"/>
              <a:t>two-line</a:t>
            </a:r>
            <a:r>
              <a:rPr lang="de-DE" dirty="0"/>
              <a:t> title…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xmlns="" id="{99782BBD-C33D-3742-890E-3549E9A4311B}"/>
              </a:ext>
            </a:extLst>
          </p:cNvPr>
          <p:cNvSpPr>
            <a:spLocks noGrp="1" noChangeAspect="1"/>
          </p:cNvSpPr>
          <p:nvPr>
            <p:ph type="pic" idx="11" hasCustomPrompt="1"/>
          </p:nvPr>
        </p:nvSpPr>
        <p:spPr>
          <a:xfrm>
            <a:off x="6213971" y="279415"/>
            <a:ext cx="3713932" cy="546945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Add an </a:t>
            </a:r>
            <a:r>
              <a:rPr lang="de-DE" dirty="0" err="1"/>
              <a:t>image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icon</a:t>
            </a:r>
            <a:endParaRPr lang="en-US" dirty="0"/>
          </a:p>
        </p:txBody>
      </p:sp>
      <p:sp>
        <p:nvSpPr>
          <p:cNvPr id="15" name="Textplatzhalter 6">
            <a:extLst>
              <a:ext uri="{FF2B5EF4-FFF2-40B4-BE49-F238E27FC236}">
                <a16:creationId xmlns:a16="http://schemas.microsoft.com/office/drawing/2014/main" xmlns="" id="{A17BABDA-0828-5F4C-8E63-75CE9F76436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69778" y="3651249"/>
            <a:ext cx="4495355" cy="2673351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400" b="0" i="0" u="none">
                <a:latin typeface="+mn-lt"/>
                <a:cs typeface="Calibri" panose="020F0502020204030204" pitchFamily="34" charset="0"/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aliquyam</a:t>
            </a:r>
            <a:r>
              <a:rPr lang="de-DE" dirty="0"/>
              <a:t> </a:t>
            </a:r>
            <a:r>
              <a:rPr lang="de-DE" dirty="0" err="1"/>
              <a:t>erat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aliquyam</a:t>
            </a:r>
            <a:r>
              <a:rPr lang="de-DE" dirty="0"/>
              <a:t> </a:t>
            </a:r>
            <a:r>
              <a:rPr lang="de-DE" dirty="0" err="1"/>
              <a:t>erat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79069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_05 Content with 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xmlns="" id="{38418725-F855-9141-95B0-E7EEB5C5B193}"/>
              </a:ext>
            </a:extLst>
          </p:cNvPr>
          <p:cNvSpPr>
            <a:spLocks noGrp="1" noChangeAspect="1"/>
          </p:cNvSpPr>
          <p:nvPr>
            <p:ph type="pic" idx="1" hasCustomPrompt="1"/>
          </p:nvPr>
        </p:nvSpPr>
        <p:spPr>
          <a:xfrm>
            <a:off x="279399" y="2768600"/>
            <a:ext cx="3841666" cy="327304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Add an </a:t>
            </a:r>
            <a:r>
              <a:rPr lang="de-DE" dirty="0" err="1"/>
              <a:t>image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icon</a:t>
            </a:r>
            <a:endParaRPr lang="en-US" dirty="0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xmlns="" id="{6B8827A8-DDA8-D146-A4ED-93ABE0B4FADD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5509846" y="3212123"/>
            <a:ext cx="3600451" cy="337563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Add an </a:t>
            </a:r>
            <a:r>
              <a:rPr lang="de-DE" dirty="0" err="1"/>
              <a:t>image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icon</a:t>
            </a:r>
            <a:endParaRPr lang="en-US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xmlns="" id="{C299184F-6585-C646-83D8-185B7F669E19}"/>
              </a:ext>
            </a:extLst>
          </p:cNvPr>
          <p:cNvSpPr>
            <a:spLocks noGrp="1" noChangeAspect="1"/>
          </p:cNvSpPr>
          <p:nvPr>
            <p:ph type="pic" idx="11" hasCustomPrompt="1"/>
          </p:nvPr>
        </p:nvSpPr>
        <p:spPr>
          <a:xfrm>
            <a:off x="7357786" y="294188"/>
            <a:ext cx="1752513" cy="258089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Add an </a:t>
            </a:r>
            <a:r>
              <a:rPr lang="de-DE" dirty="0" err="1"/>
              <a:t>image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icon</a:t>
            </a:r>
            <a:endParaRPr lang="en-US" dirty="0"/>
          </a:p>
        </p:txBody>
      </p:sp>
      <p:sp>
        <p:nvSpPr>
          <p:cNvPr id="11" name="Textplatzhalter 6">
            <a:extLst>
              <a:ext uri="{FF2B5EF4-FFF2-40B4-BE49-F238E27FC236}">
                <a16:creationId xmlns:a16="http://schemas.microsoft.com/office/drawing/2014/main" xmlns="" id="{8F28408A-77C3-F641-B91A-CD5A59981E8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9778" y="6202957"/>
            <a:ext cx="3951287" cy="469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1" u="none">
                <a:latin typeface="+mj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.</a:t>
            </a:r>
          </a:p>
        </p:txBody>
      </p:sp>
      <p:sp>
        <p:nvSpPr>
          <p:cNvPr id="14" name="Textplatzhalter 6">
            <a:extLst>
              <a:ext uri="{FF2B5EF4-FFF2-40B4-BE49-F238E27FC236}">
                <a16:creationId xmlns:a16="http://schemas.microsoft.com/office/drawing/2014/main" xmlns="" id="{3DCF3A66-BDD1-3148-B608-1088BC5D96A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9778" y="1786798"/>
            <a:ext cx="3951287" cy="469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 u="sng">
                <a:latin typeface="+mn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comes</a:t>
            </a:r>
            <a:r>
              <a:rPr lang="de-DE" dirty="0"/>
              <a:t> (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possible</a:t>
            </a:r>
            <a:r>
              <a:rPr lang="de-DE" dirty="0"/>
              <a:t>) </a:t>
            </a:r>
            <a:br>
              <a:rPr lang="de-DE" dirty="0"/>
            </a:br>
            <a:r>
              <a:rPr lang="de-DE" dirty="0"/>
              <a:t>a </a:t>
            </a:r>
            <a:r>
              <a:rPr lang="de-DE" dirty="0" err="1"/>
              <a:t>two-line</a:t>
            </a:r>
            <a:r>
              <a:rPr lang="de-DE" dirty="0"/>
              <a:t> title…</a:t>
            </a:r>
          </a:p>
        </p:txBody>
      </p:sp>
    </p:spTree>
    <p:extLst>
      <p:ext uri="{BB962C8B-B14F-4D97-AF65-F5344CB8AC3E}">
        <p14:creationId xmlns:p14="http://schemas.microsoft.com/office/powerpoint/2010/main" val="38411248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_06 Content with 3 images -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xmlns="" id="{CBA0598B-C79C-5A40-B17B-9E30FBDA45FE}"/>
              </a:ext>
            </a:extLst>
          </p:cNvPr>
          <p:cNvSpPr>
            <a:spLocks noGrp="1" noChangeAspect="1"/>
          </p:cNvSpPr>
          <p:nvPr>
            <p:ph type="pic" idx="1" hasCustomPrompt="1"/>
          </p:nvPr>
        </p:nvSpPr>
        <p:spPr>
          <a:xfrm>
            <a:off x="1477705" y="3797309"/>
            <a:ext cx="2040108" cy="1344633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Add an </a:t>
            </a:r>
            <a:r>
              <a:rPr lang="de-DE" dirty="0" err="1"/>
              <a:t>image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icon</a:t>
            </a:r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xmlns="" id="{CD5CBE8E-80CF-FA41-B96B-B9C846DF2E15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4121064" y="1974964"/>
            <a:ext cx="5219786" cy="406669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Add an </a:t>
            </a:r>
            <a:r>
              <a:rPr lang="de-DE" dirty="0" err="1"/>
              <a:t>image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icon</a:t>
            </a:r>
            <a:endParaRPr lang="en-US" dirty="0"/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xmlns="" id="{DA14AACE-7CFE-BF41-81AD-DB3EE2929BEF}"/>
              </a:ext>
            </a:extLst>
          </p:cNvPr>
          <p:cNvSpPr>
            <a:spLocks noGrp="1" noChangeAspect="1"/>
          </p:cNvSpPr>
          <p:nvPr>
            <p:ph type="pic" idx="11" hasCustomPrompt="1"/>
          </p:nvPr>
        </p:nvSpPr>
        <p:spPr>
          <a:xfrm>
            <a:off x="1477708" y="1033757"/>
            <a:ext cx="2040107" cy="258089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Add an </a:t>
            </a:r>
            <a:r>
              <a:rPr lang="de-DE" dirty="0" err="1"/>
              <a:t>image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icon</a:t>
            </a:r>
            <a:endParaRPr lang="en-US" dirty="0"/>
          </a:p>
        </p:txBody>
      </p:sp>
      <p:sp>
        <p:nvSpPr>
          <p:cNvPr id="13" name="Textplatzhalter 6">
            <a:extLst>
              <a:ext uri="{FF2B5EF4-FFF2-40B4-BE49-F238E27FC236}">
                <a16:creationId xmlns:a16="http://schemas.microsoft.com/office/drawing/2014/main" xmlns="" id="{6BA3CC42-3E34-0D43-86B4-AF343B7AEB8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7706" y="5316352"/>
            <a:ext cx="2040108" cy="7253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1" u="none">
                <a:latin typeface="+mj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</a:t>
            </a:r>
            <a:r>
              <a:rPr lang="de-DE" dirty="0"/>
              <a:t>.</a:t>
            </a:r>
          </a:p>
        </p:txBody>
      </p:sp>
      <p:sp>
        <p:nvSpPr>
          <p:cNvPr id="15" name="Textplatzhalter 6">
            <a:extLst>
              <a:ext uri="{FF2B5EF4-FFF2-40B4-BE49-F238E27FC236}">
                <a16:creationId xmlns:a16="http://schemas.microsoft.com/office/drawing/2014/main" xmlns="" id="{9339E0E8-1047-6F49-86A1-2DA491A5624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29452" y="979831"/>
            <a:ext cx="5311398" cy="46921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i="0" u="sng">
                <a:latin typeface="+mn-lt"/>
                <a:cs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comes</a:t>
            </a:r>
            <a:r>
              <a:rPr lang="de-DE" dirty="0"/>
              <a:t> (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possible</a:t>
            </a:r>
            <a:r>
              <a:rPr lang="de-DE" dirty="0"/>
              <a:t>) a </a:t>
            </a:r>
            <a:r>
              <a:rPr lang="de-DE" dirty="0" err="1"/>
              <a:t>two-line</a:t>
            </a:r>
            <a:r>
              <a:rPr lang="de-DE" dirty="0"/>
              <a:t> title…</a:t>
            </a:r>
            <a:br>
              <a:rPr lang="de-DE" dirty="0"/>
            </a:b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36359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_07 Steps with description - 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xmlns="" id="{CBA0598B-C79C-5A40-B17B-9E30FBDA45FE}"/>
              </a:ext>
            </a:extLst>
          </p:cNvPr>
          <p:cNvSpPr>
            <a:spLocks noGrp="1" noChangeAspect="1"/>
          </p:cNvSpPr>
          <p:nvPr>
            <p:ph type="pic" idx="1" hasCustomPrompt="1"/>
          </p:nvPr>
        </p:nvSpPr>
        <p:spPr>
          <a:xfrm>
            <a:off x="287184" y="2592002"/>
            <a:ext cx="2676149" cy="234978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Add an </a:t>
            </a:r>
            <a:r>
              <a:rPr lang="de-DE" dirty="0" err="1"/>
              <a:t>image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icon</a:t>
            </a:r>
            <a:endParaRPr lang="en-US" dirty="0"/>
          </a:p>
        </p:txBody>
      </p:sp>
      <p:sp>
        <p:nvSpPr>
          <p:cNvPr id="13" name="Textplatzhalter 6">
            <a:extLst>
              <a:ext uri="{FF2B5EF4-FFF2-40B4-BE49-F238E27FC236}">
                <a16:creationId xmlns:a16="http://schemas.microsoft.com/office/drawing/2014/main" xmlns="" id="{6BA3CC42-3E34-0D43-86B4-AF343B7AEB8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5584" y="5139454"/>
            <a:ext cx="2777749" cy="1464545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400" b="0" i="1" u="none">
                <a:latin typeface="+mj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</p:txBody>
      </p:sp>
      <p:sp>
        <p:nvSpPr>
          <p:cNvPr id="15" name="Textplatzhalter 6">
            <a:extLst>
              <a:ext uri="{FF2B5EF4-FFF2-40B4-BE49-F238E27FC236}">
                <a16:creationId xmlns:a16="http://schemas.microsoft.com/office/drawing/2014/main" xmlns="" id="{9339E0E8-1047-6F49-86A1-2DA491A5624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85585" y="1505972"/>
            <a:ext cx="5311398" cy="658131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i="0" u="sng">
                <a:latin typeface="+mn-lt"/>
                <a:cs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comes</a:t>
            </a:r>
            <a:r>
              <a:rPr lang="de-DE" dirty="0"/>
              <a:t> (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possible</a:t>
            </a:r>
            <a:r>
              <a:rPr lang="de-DE" dirty="0"/>
              <a:t>) a </a:t>
            </a:r>
            <a:r>
              <a:rPr lang="de-DE" dirty="0" err="1"/>
              <a:t>two-line</a:t>
            </a:r>
            <a:r>
              <a:rPr lang="de-DE" dirty="0"/>
              <a:t> title…</a:t>
            </a:r>
            <a:br>
              <a:rPr lang="de-DE" dirty="0"/>
            </a:b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endParaRPr lang="de-DE" dirty="0"/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xmlns="" id="{009BF5E5-F5DE-3B4C-B4A8-AC95091336E9}"/>
              </a:ext>
            </a:extLst>
          </p:cNvPr>
          <p:cNvSpPr>
            <a:spLocks noGrp="1" noChangeAspect="1"/>
          </p:cNvSpPr>
          <p:nvPr>
            <p:ph type="pic" idx="15" hasCustomPrompt="1"/>
          </p:nvPr>
        </p:nvSpPr>
        <p:spPr>
          <a:xfrm>
            <a:off x="3242052" y="2592002"/>
            <a:ext cx="2676149" cy="234978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Add an </a:t>
            </a:r>
            <a:r>
              <a:rPr lang="de-DE" dirty="0" err="1"/>
              <a:t>image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icon</a:t>
            </a:r>
            <a:endParaRPr lang="en-US" dirty="0"/>
          </a:p>
        </p:txBody>
      </p:sp>
      <p:sp>
        <p:nvSpPr>
          <p:cNvPr id="19" name="Textplatzhalter 6">
            <a:extLst>
              <a:ext uri="{FF2B5EF4-FFF2-40B4-BE49-F238E27FC236}">
                <a16:creationId xmlns:a16="http://schemas.microsoft.com/office/drawing/2014/main" xmlns="" id="{F597877A-B720-CF4C-9CC4-4204579E6A9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40452" y="5139454"/>
            <a:ext cx="2777749" cy="1464545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400" b="0" i="1" u="none">
                <a:latin typeface="+mj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xmlns="" id="{53E3B738-02A0-C04F-AB15-05049E3A8135}"/>
              </a:ext>
            </a:extLst>
          </p:cNvPr>
          <p:cNvSpPr>
            <a:spLocks noGrp="1" noChangeAspect="1"/>
          </p:cNvSpPr>
          <p:nvPr>
            <p:ph type="pic" idx="17" hasCustomPrompt="1"/>
          </p:nvPr>
        </p:nvSpPr>
        <p:spPr>
          <a:xfrm>
            <a:off x="6230784" y="2592002"/>
            <a:ext cx="2676149" cy="234978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Add an </a:t>
            </a:r>
            <a:r>
              <a:rPr lang="de-DE" dirty="0" err="1"/>
              <a:t>image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icon</a:t>
            </a:r>
            <a:endParaRPr lang="en-US" dirty="0"/>
          </a:p>
        </p:txBody>
      </p:sp>
      <p:sp>
        <p:nvSpPr>
          <p:cNvPr id="21" name="Textplatzhalter 6">
            <a:extLst>
              <a:ext uri="{FF2B5EF4-FFF2-40B4-BE49-F238E27FC236}">
                <a16:creationId xmlns:a16="http://schemas.microsoft.com/office/drawing/2014/main" xmlns="" id="{23434FA7-8BA1-194B-A6B1-4B10A680E8E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29184" y="5139454"/>
            <a:ext cx="2777749" cy="1464545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400" b="0" i="1" u="none">
                <a:latin typeface="+mj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</p:txBody>
      </p:sp>
      <p:sp>
        <p:nvSpPr>
          <p:cNvPr id="22" name="Picture Placeholder 2">
            <a:extLst>
              <a:ext uri="{FF2B5EF4-FFF2-40B4-BE49-F238E27FC236}">
                <a16:creationId xmlns:a16="http://schemas.microsoft.com/office/drawing/2014/main" xmlns="" id="{FC0AD221-F200-2B4D-8511-B0EA67542F4D}"/>
              </a:ext>
            </a:extLst>
          </p:cNvPr>
          <p:cNvSpPr>
            <a:spLocks noGrp="1" noChangeAspect="1"/>
          </p:cNvSpPr>
          <p:nvPr>
            <p:ph type="pic" idx="19" hasCustomPrompt="1"/>
          </p:nvPr>
        </p:nvSpPr>
        <p:spPr>
          <a:xfrm>
            <a:off x="9185651" y="2592002"/>
            <a:ext cx="2676149" cy="234978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Add an </a:t>
            </a:r>
            <a:r>
              <a:rPr lang="de-DE" dirty="0" err="1"/>
              <a:t>image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icon</a:t>
            </a:r>
            <a:endParaRPr lang="en-US" dirty="0"/>
          </a:p>
        </p:txBody>
      </p:sp>
      <p:sp>
        <p:nvSpPr>
          <p:cNvPr id="23" name="Textplatzhalter 6">
            <a:extLst>
              <a:ext uri="{FF2B5EF4-FFF2-40B4-BE49-F238E27FC236}">
                <a16:creationId xmlns:a16="http://schemas.microsoft.com/office/drawing/2014/main" xmlns="" id="{5F89A8F8-565D-8147-9274-F68EC458062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084051" y="5139454"/>
            <a:ext cx="2777749" cy="1464545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400" b="0" i="1" u="none">
                <a:latin typeface="+mj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16126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03 Inhaltsverzeichnis/ 2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2">
            <a:extLst>
              <a:ext uri="{FF2B5EF4-FFF2-40B4-BE49-F238E27FC236}">
                <a16:creationId xmlns:a16="http://schemas.microsoft.com/office/drawing/2014/main" xmlns="" id="{A8936177-2A55-D347-8421-38CEF81909D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753978" y="2383364"/>
            <a:ext cx="757826" cy="353943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2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_01</a:t>
            </a:r>
          </a:p>
        </p:txBody>
      </p:sp>
      <p:sp>
        <p:nvSpPr>
          <p:cNvPr id="8" name="Textplatzhalter 2">
            <a:extLst>
              <a:ext uri="{FF2B5EF4-FFF2-40B4-BE49-F238E27FC236}">
                <a16:creationId xmlns:a16="http://schemas.microsoft.com/office/drawing/2014/main" xmlns="" id="{6A17BD4E-1C8B-B647-B470-0C4BF8D62A9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85598" y="2577192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STEHT EINE ÜBERSCHRIFT</a:t>
            </a:r>
          </a:p>
        </p:txBody>
      </p:sp>
      <p:sp>
        <p:nvSpPr>
          <p:cNvPr id="9" name="Textplatzhalter 2">
            <a:extLst>
              <a:ext uri="{FF2B5EF4-FFF2-40B4-BE49-F238E27FC236}">
                <a16:creationId xmlns:a16="http://schemas.microsoft.com/office/drawing/2014/main" xmlns="" id="{07381FF7-3086-B64F-82C5-4ABA5686C8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85598" y="2875283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steht eine Unterüberschrift</a:t>
            </a:r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xmlns="" id="{61FB60E2-220A-1049-9ECE-42EA14C816C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53978" y="3327029"/>
            <a:ext cx="757826" cy="353943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2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_02</a:t>
            </a:r>
          </a:p>
        </p:txBody>
      </p:sp>
      <p:sp>
        <p:nvSpPr>
          <p:cNvPr id="11" name="Textplatzhalter 2">
            <a:extLst>
              <a:ext uri="{FF2B5EF4-FFF2-40B4-BE49-F238E27FC236}">
                <a16:creationId xmlns:a16="http://schemas.microsoft.com/office/drawing/2014/main" xmlns="" id="{93DBF56D-15CE-F84B-8B3F-7C034292249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485598" y="3520853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STEHT EINE ÜBERSCHRIFT</a:t>
            </a:r>
          </a:p>
        </p:txBody>
      </p:sp>
      <p:sp>
        <p:nvSpPr>
          <p:cNvPr id="12" name="Textplatzhalter 2">
            <a:extLst>
              <a:ext uri="{FF2B5EF4-FFF2-40B4-BE49-F238E27FC236}">
                <a16:creationId xmlns:a16="http://schemas.microsoft.com/office/drawing/2014/main" xmlns="" id="{837B9A9A-BF7F-2A45-8F52-1E8F5AD6303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85598" y="3818944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steht eine Unterüberschrift</a:t>
            </a:r>
          </a:p>
        </p:txBody>
      </p:sp>
      <p:sp>
        <p:nvSpPr>
          <p:cNvPr id="13" name="Textplatzhalter 2">
            <a:extLst>
              <a:ext uri="{FF2B5EF4-FFF2-40B4-BE49-F238E27FC236}">
                <a16:creationId xmlns:a16="http://schemas.microsoft.com/office/drawing/2014/main" xmlns="" id="{ADE2D40F-FAFC-0543-816D-D6BA6916243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753978" y="4263369"/>
            <a:ext cx="757826" cy="353943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2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_03</a:t>
            </a:r>
          </a:p>
        </p:txBody>
      </p:sp>
      <p:sp>
        <p:nvSpPr>
          <p:cNvPr id="14" name="Textplatzhalter 2">
            <a:extLst>
              <a:ext uri="{FF2B5EF4-FFF2-40B4-BE49-F238E27FC236}">
                <a16:creationId xmlns:a16="http://schemas.microsoft.com/office/drawing/2014/main" xmlns="" id="{1430265B-2BEA-3E47-9072-A73043EADDC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485598" y="4457196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STEHT EINE ÜBERSCHRIFT</a:t>
            </a:r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xmlns="" id="{43FF9024-FAAE-694A-B1D2-7A894B5AC06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485598" y="4755291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steht eine Unterüberschrift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xmlns="" id="{96EB601F-0726-5E4D-B0DA-0FD59DB2E24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753978" y="5221668"/>
            <a:ext cx="757826" cy="353943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2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_04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xmlns="" id="{4BEF0FFD-B43D-4C45-AC7A-08DF226DEA9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485598" y="5415492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STEHT EINE ÜBERSCHRIFT</a:t>
            </a:r>
          </a:p>
        </p:txBody>
      </p:sp>
      <p:sp>
        <p:nvSpPr>
          <p:cNvPr id="18" name="Textplatzhalter 2">
            <a:extLst>
              <a:ext uri="{FF2B5EF4-FFF2-40B4-BE49-F238E27FC236}">
                <a16:creationId xmlns:a16="http://schemas.microsoft.com/office/drawing/2014/main" xmlns="" id="{C0373330-2BBF-4349-A397-F17004C87AD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485598" y="5713583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steht eine Unterüberschrift</a:t>
            </a:r>
          </a:p>
        </p:txBody>
      </p:sp>
      <p:sp>
        <p:nvSpPr>
          <p:cNvPr id="19" name="Textplatzhalter 2">
            <a:extLst>
              <a:ext uri="{FF2B5EF4-FFF2-40B4-BE49-F238E27FC236}">
                <a16:creationId xmlns:a16="http://schemas.microsoft.com/office/drawing/2014/main" xmlns="" id="{67851A51-AB9D-7E40-9404-85CCE66A219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485598" y="1404506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 b="0" i="0" u="sng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ist Platz für eine Überschrift</a:t>
            </a:r>
          </a:p>
        </p:txBody>
      </p:sp>
      <p:sp>
        <p:nvSpPr>
          <p:cNvPr id="20" name="Textplatzhalter 2">
            <a:extLst>
              <a:ext uri="{FF2B5EF4-FFF2-40B4-BE49-F238E27FC236}">
                <a16:creationId xmlns:a16="http://schemas.microsoft.com/office/drawing/2014/main" xmlns="" id="{F12A983E-69E3-0D4C-8039-6C35DEB8264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500906" y="2383364"/>
            <a:ext cx="757826" cy="353943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2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_05</a:t>
            </a:r>
          </a:p>
        </p:txBody>
      </p:sp>
      <p:sp>
        <p:nvSpPr>
          <p:cNvPr id="21" name="Textplatzhalter 2">
            <a:extLst>
              <a:ext uri="{FF2B5EF4-FFF2-40B4-BE49-F238E27FC236}">
                <a16:creationId xmlns:a16="http://schemas.microsoft.com/office/drawing/2014/main" xmlns="" id="{FFECA623-B248-094C-A257-6E47D694D81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32526" y="2577192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STEHT EINE ÜBERSCHRIFT</a:t>
            </a:r>
          </a:p>
        </p:txBody>
      </p:sp>
      <p:sp>
        <p:nvSpPr>
          <p:cNvPr id="22" name="Textplatzhalter 2">
            <a:extLst>
              <a:ext uri="{FF2B5EF4-FFF2-40B4-BE49-F238E27FC236}">
                <a16:creationId xmlns:a16="http://schemas.microsoft.com/office/drawing/2014/main" xmlns="" id="{AAAE4C37-57A2-1B4E-B65D-F16B5D94E46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232526" y="2875283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steht eine Unterüberschrift</a:t>
            </a:r>
          </a:p>
        </p:txBody>
      </p:sp>
      <p:sp>
        <p:nvSpPr>
          <p:cNvPr id="23" name="Textplatzhalter 2">
            <a:extLst>
              <a:ext uri="{FF2B5EF4-FFF2-40B4-BE49-F238E27FC236}">
                <a16:creationId xmlns:a16="http://schemas.microsoft.com/office/drawing/2014/main" xmlns="" id="{2D601D75-6F82-0D48-AD8C-ED0D6A5E34C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500906" y="3327029"/>
            <a:ext cx="757826" cy="353943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2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_06</a:t>
            </a:r>
          </a:p>
        </p:txBody>
      </p:sp>
      <p:sp>
        <p:nvSpPr>
          <p:cNvPr id="24" name="Textplatzhalter 2">
            <a:extLst>
              <a:ext uri="{FF2B5EF4-FFF2-40B4-BE49-F238E27FC236}">
                <a16:creationId xmlns:a16="http://schemas.microsoft.com/office/drawing/2014/main" xmlns="" id="{4BF9A218-109F-4743-B5FC-4C60AD023EF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232526" y="3520853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STEHT EINE ÜBERSCHRIFT</a:t>
            </a:r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xmlns="" id="{067F2529-F63A-D449-860A-A9E46DFE3F4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232526" y="3818944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steht eine Unterüberschrift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xmlns="" id="{56B36B5E-EB59-2840-939C-54AB5554B23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500906" y="4263369"/>
            <a:ext cx="757826" cy="353943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2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_07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xmlns="" id="{F0BF517A-4D3A-044E-9CA1-C8556357776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232526" y="4457196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STEHT EINE ÜBERSCHRIFT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xmlns="" id="{528C376E-6B1A-3841-B38E-D5399E7EC23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232526" y="4755291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steht eine Unterüberschrift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xmlns="" id="{CD136C10-B852-9E43-AA38-67A84D267E1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500906" y="5221668"/>
            <a:ext cx="757826" cy="353943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2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_08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xmlns="" id="{66893F71-E9D8-F140-A02B-AF96389C75E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232526" y="5415492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STEHT EINE ÜBERSCHRIFT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xmlns="" id="{668FB63F-34A0-3D40-82BC-2384F1F8D73D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232526" y="5713583"/>
            <a:ext cx="3375668" cy="3539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steht eine Unterüberschrift</a:t>
            </a:r>
          </a:p>
        </p:txBody>
      </p:sp>
    </p:spTree>
    <p:extLst>
      <p:ext uri="{BB962C8B-B14F-4D97-AF65-F5344CB8AC3E}">
        <p14:creationId xmlns:p14="http://schemas.microsoft.com/office/powerpoint/2010/main" val="3779664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_08 Steps with description - 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xmlns="" id="{CBA0598B-C79C-5A40-B17B-9E30FBDA45FE}"/>
              </a:ext>
            </a:extLst>
          </p:cNvPr>
          <p:cNvSpPr>
            <a:spLocks noGrp="1" noChangeAspect="1"/>
          </p:cNvSpPr>
          <p:nvPr>
            <p:ph type="pic" idx="1" hasCustomPrompt="1"/>
          </p:nvPr>
        </p:nvSpPr>
        <p:spPr>
          <a:xfrm>
            <a:off x="287184" y="2592002"/>
            <a:ext cx="3590549" cy="234978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Add an </a:t>
            </a:r>
            <a:r>
              <a:rPr lang="de-DE" dirty="0" err="1"/>
              <a:t>image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icon</a:t>
            </a:r>
            <a:endParaRPr lang="en-US" dirty="0"/>
          </a:p>
        </p:txBody>
      </p:sp>
      <p:sp>
        <p:nvSpPr>
          <p:cNvPr id="13" name="Textplatzhalter 6">
            <a:extLst>
              <a:ext uri="{FF2B5EF4-FFF2-40B4-BE49-F238E27FC236}">
                <a16:creationId xmlns:a16="http://schemas.microsoft.com/office/drawing/2014/main" xmlns="" id="{6BA3CC42-3E34-0D43-86B4-AF343B7AEB8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5584" y="5139454"/>
            <a:ext cx="3692149" cy="1464545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400" b="0" i="1" u="none">
                <a:latin typeface="+mj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</p:txBody>
      </p:sp>
      <p:sp>
        <p:nvSpPr>
          <p:cNvPr id="15" name="Textplatzhalter 6">
            <a:extLst>
              <a:ext uri="{FF2B5EF4-FFF2-40B4-BE49-F238E27FC236}">
                <a16:creationId xmlns:a16="http://schemas.microsoft.com/office/drawing/2014/main" xmlns="" id="{9339E0E8-1047-6F49-86A1-2DA491A5624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85585" y="1505972"/>
            <a:ext cx="5311398" cy="658131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i="0" u="sng">
                <a:latin typeface="+mn-lt"/>
                <a:cs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comes</a:t>
            </a:r>
            <a:r>
              <a:rPr lang="de-DE" dirty="0"/>
              <a:t> (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possible</a:t>
            </a:r>
            <a:r>
              <a:rPr lang="de-DE" dirty="0"/>
              <a:t>) a </a:t>
            </a:r>
            <a:r>
              <a:rPr lang="de-DE" dirty="0" err="1"/>
              <a:t>two-line</a:t>
            </a:r>
            <a:r>
              <a:rPr lang="de-DE" dirty="0"/>
              <a:t> title…</a:t>
            </a:r>
            <a:br>
              <a:rPr lang="de-DE" dirty="0"/>
            </a:b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endParaRPr lang="de-DE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xmlns="" id="{42341F9A-E98F-8A48-8007-D78BAF51C928}"/>
              </a:ext>
            </a:extLst>
          </p:cNvPr>
          <p:cNvSpPr>
            <a:spLocks noGrp="1" noChangeAspect="1"/>
          </p:cNvSpPr>
          <p:nvPr>
            <p:ph type="pic" idx="15" hasCustomPrompt="1"/>
          </p:nvPr>
        </p:nvSpPr>
        <p:spPr>
          <a:xfrm>
            <a:off x="4300725" y="2592002"/>
            <a:ext cx="3590549" cy="234978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Add an </a:t>
            </a:r>
            <a:r>
              <a:rPr lang="de-DE" dirty="0" err="1"/>
              <a:t>image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icon</a:t>
            </a:r>
            <a:endParaRPr lang="en-US" dirty="0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xmlns="" id="{54D52D53-C087-0C42-B943-A0F048CFD325}"/>
              </a:ext>
            </a:extLst>
          </p:cNvPr>
          <p:cNvSpPr>
            <a:spLocks noGrp="1" noChangeAspect="1"/>
          </p:cNvSpPr>
          <p:nvPr>
            <p:ph type="pic" idx="16" hasCustomPrompt="1"/>
          </p:nvPr>
        </p:nvSpPr>
        <p:spPr>
          <a:xfrm>
            <a:off x="8314267" y="2592002"/>
            <a:ext cx="3590549" cy="234978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Add an </a:t>
            </a:r>
            <a:r>
              <a:rPr lang="de-DE" dirty="0" err="1"/>
              <a:t>image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icon</a:t>
            </a:r>
            <a:endParaRPr lang="en-US" dirty="0"/>
          </a:p>
        </p:txBody>
      </p:sp>
      <p:sp>
        <p:nvSpPr>
          <p:cNvPr id="17" name="Textplatzhalter 6">
            <a:extLst>
              <a:ext uri="{FF2B5EF4-FFF2-40B4-BE49-F238E27FC236}">
                <a16:creationId xmlns:a16="http://schemas.microsoft.com/office/drawing/2014/main" xmlns="" id="{04B30202-CB99-624B-8B6E-7CEF2E03BF7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24184" y="5139454"/>
            <a:ext cx="3692149" cy="1464545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400" b="0" i="1" u="none">
                <a:latin typeface="+mj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</p:txBody>
      </p:sp>
      <p:sp>
        <p:nvSpPr>
          <p:cNvPr id="24" name="Textplatzhalter 6">
            <a:extLst>
              <a:ext uri="{FF2B5EF4-FFF2-40B4-BE49-F238E27FC236}">
                <a16:creationId xmlns:a16="http://schemas.microsoft.com/office/drawing/2014/main" xmlns="" id="{79CDBEAA-A3BE-3A48-B709-1FA85781A6A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54318" y="5139454"/>
            <a:ext cx="3692149" cy="1464545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400" b="0" i="1" u="none">
                <a:latin typeface="+mj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185895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_09 Quotation/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xmlns="" id="{1E26A810-F6F4-3244-A814-5AC79F1C9BE6}"/>
              </a:ext>
            </a:extLst>
          </p:cNvPr>
          <p:cNvSpPr/>
          <p:nvPr userDrawn="1"/>
        </p:nvSpPr>
        <p:spPr>
          <a:xfrm>
            <a:off x="275573" y="1526342"/>
            <a:ext cx="11684779" cy="5053215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>
              <a:solidFill>
                <a:srgbClr val="FF0000"/>
              </a:solidFill>
            </a:endParaRPr>
          </a:p>
        </p:txBody>
      </p:sp>
      <p:sp>
        <p:nvSpPr>
          <p:cNvPr id="9" name="Textplatzhalter 6">
            <a:extLst>
              <a:ext uri="{FF2B5EF4-FFF2-40B4-BE49-F238E27FC236}">
                <a16:creationId xmlns:a16="http://schemas.microsoft.com/office/drawing/2014/main" xmlns="" id="{2E829B61-AE37-A94D-82BE-18128E931F9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0832" y="1738818"/>
            <a:ext cx="11337872" cy="4515678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3300" b="0" i="1" u="none">
                <a:solidFill>
                  <a:schemeClr val="bg1"/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aliquyam</a:t>
            </a:r>
            <a:r>
              <a:rPr lang="de-DE" dirty="0"/>
              <a:t> </a:t>
            </a:r>
            <a:r>
              <a:rPr lang="de-DE" dirty="0" err="1"/>
              <a:t>erat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aliquyam</a:t>
            </a:r>
            <a:r>
              <a:rPr lang="de-DE" dirty="0"/>
              <a:t> </a:t>
            </a:r>
            <a:r>
              <a:rPr lang="de-DE" dirty="0" err="1"/>
              <a:t>erat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129062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_10 Lis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xmlns="" id="{93E677ED-1EEE-3047-A295-0064D633E084}"/>
              </a:ext>
            </a:extLst>
          </p:cNvPr>
          <p:cNvSpPr>
            <a:spLocks noGrp="1" noChangeAspect="1"/>
          </p:cNvSpPr>
          <p:nvPr>
            <p:ph type="pic" idx="1" hasCustomPrompt="1"/>
          </p:nvPr>
        </p:nvSpPr>
        <p:spPr>
          <a:xfrm>
            <a:off x="8337862" y="2534624"/>
            <a:ext cx="2588674" cy="338076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Add an </a:t>
            </a:r>
            <a:r>
              <a:rPr lang="de-DE" dirty="0" err="1"/>
              <a:t>image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icon</a:t>
            </a:r>
            <a:endParaRPr lang="en-US" dirty="0"/>
          </a:p>
        </p:txBody>
      </p:sp>
      <p:sp>
        <p:nvSpPr>
          <p:cNvPr id="5" name="Textplatzhalter 2">
            <a:extLst>
              <a:ext uri="{FF2B5EF4-FFF2-40B4-BE49-F238E27FC236}">
                <a16:creationId xmlns:a16="http://schemas.microsoft.com/office/drawing/2014/main" xmlns="" id="{DA2548A4-BD1C-D944-B889-3EB1D2B7047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75685" y="2726290"/>
            <a:ext cx="7017595" cy="3762119"/>
          </a:xfrm>
          <a:prstGeom prst="rect">
            <a:avLst/>
          </a:prstGeom>
        </p:spPr>
        <p:txBody>
          <a:bodyPr/>
          <a:lstStyle>
            <a:lvl1pPr marL="228606" marR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lvl="0"/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lvl="0"/>
            <a:endParaRPr lang="de-DE" dirty="0"/>
          </a:p>
        </p:txBody>
      </p:sp>
      <p:sp>
        <p:nvSpPr>
          <p:cNvPr id="12" name="Textplatzhalter 6">
            <a:extLst>
              <a:ext uri="{FF2B5EF4-FFF2-40B4-BE49-F238E27FC236}">
                <a16:creationId xmlns:a16="http://schemas.microsoft.com/office/drawing/2014/main" xmlns="" id="{AA530B19-C552-C049-8B5B-5A791FA4850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5685" y="1827593"/>
            <a:ext cx="7017595" cy="46921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i="0" u="sng">
                <a:latin typeface="+mn-lt"/>
                <a:cs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comes</a:t>
            </a:r>
            <a:r>
              <a:rPr lang="de-DE" dirty="0"/>
              <a:t> (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possible</a:t>
            </a:r>
            <a:r>
              <a:rPr lang="de-DE" dirty="0"/>
              <a:t>) a </a:t>
            </a:r>
            <a:r>
              <a:rPr lang="de-DE" dirty="0" err="1"/>
              <a:t>two-line</a:t>
            </a:r>
            <a:r>
              <a:rPr lang="de-DE" dirty="0"/>
              <a:t> title…</a:t>
            </a:r>
            <a:br>
              <a:rPr lang="de-DE" dirty="0"/>
            </a:b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53732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_11 List with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2">
            <a:extLst>
              <a:ext uri="{FF2B5EF4-FFF2-40B4-BE49-F238E27FC236}">
                <a16:creationId xmlns:a16="http://schemas.microsoft.com/office/drawing/2014/main" xmlns="" id="{DA2548A4-BD1C-D944-B889-3EB1D2B7047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75685" y="2726290"/>
            <a:ext cx="7017595" cy="3762119"/>
          </a:xfrm>
          <a:prstGeom prst="rect">
            <a:avLst/>
          </a:prstGeom>
        </p:spPr>
        <p:txBody>
          <a:bodyPr/>
          <a:lstStyle>
            <a:lvl1pPr marL="228606" marR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lvl="0"/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lvl="0"/>
            <a:endParaRPr lang="de-DE" dirty="0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xmlns="" id="{89580B9D-44A0-7F46-9E39-9867908FBD0A}"/>
              </a:ext>
            </a:extLst>
          </p:cNvPr>
          <p:cNvSpPr>
            <a:spLocks noGrp="1" noChangeAspect="1"/>
          </p:cNvSpPr>
          <p:nvPr>
            <p:ph type="pic" idx="1" hasCustomPrompt="1"/>
          </p:nvPr>
        </p:nvSpPr>
        <p:spPr>
          <a:xfrm>
            <a:off x="7789222" y="4159490"/>
            <a:ext cx="3433470" cy="232891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Add an </a:t>
            </a:r>
            <a:r>
              <a:rPr lang="de-DE" dirty="0" err="1"/>
              <a:t>image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icon</a:t>
            </a:r>
            <a:endParaRPr lang="en-US" dirty="0"/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xmlns="" id="{A824BCD7-043D-4C43-A9B9-2F463CC98882}"/>
              </a:ext>
            </a:extLst>
          </p:cNvPr>
          <p:cNvSpPr>
            <a:spLocks noGrp="1" noChangeAspect="1"/>
          </p:cNvSpPr>
          <p:nvPr>
            <p:ph type="pic" idx="28" hasCustomPrompt="1"/>
          </p:nvPr>
        </p:nvSpPr>
        <p:spPr>
          <a:xfrm>
            <a:off x="7789222" y="1586978"/>
            <a:ext cx="3433470" cy="232891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Add an </a:t>
            </a:r>
            <a:r>
              <a:rPr lang="de-DE" dirty="0" err="1"/>
              <a:t>image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icon</a:t>
            </a:r>
            <a:endParaRPr lang="en-US" dirty="0"/>
          </a:p>
        </p:txBody>
      </p:sp>
      <p:sp>
        <p:nvSpPr>
          <p:cNvPr id="11" name="Textplatzhalter 6">
            <a:extLst>
              <a:ext uri="{FF2B5EF4-FFF2-40B4-BE49-F238E27FC236}">
                <a16:creationId xmlns:a16="http://schemas.microsoft.com/office/drawing/2014/main" xmlns="" id="{64CBB5BF-AD5C-464A-B961-BFBA8274632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5685" y="1827593"/>
            <a:ext cx="7017595" cy="46921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i="0" u="sng">
                <a:latin typeface="+mn-lt"/>
                <a:cs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comes</a:t>
            </a:r>
            <a:r>
              <a:rPr lang="de-DE" dirty="0"/>
              <a:t> (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possible</a:t>
            </a:r>
            <a:r>
              <a:rPr lang="de-DE" dirty="0"/>
              <a:t>) a </a:t>
            </a:r>
            <a:r>
              <a:rPr lang="de-DE" dirty="0" err="1"/>
              <a:t>two-line</a:t>
            </a:r>
            <a:r>
              <a:rPr lang="de-DE" dirty="0"/>
              <a:t> title…</a:t>
            </a:r>
            <a:br>
              <a:rPr lang="de-DE" dirty="0"/>
            </a:b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53253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_12 List with larg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2">
            <a:extLst>
              <a:ext uri="{FF2B5EF4-FFF2-40B4-BE49-F238E27FC236}">
                <a16:creationId xmlns:a16="http://schemas.microsoft.com/office/drawing/2014/main" xmlns="" id="{DA2548A4-BD1C-D944-B889-3EB1D2B7047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75685" y="2726290"/>
            <a:ext cx="7017595" cy="3762119"/>
          </a:xfrm>
          <a:prstGeom prst="rect">
            <a:avLst/>
          </a:prstGeom>
        </p:spPr>
        <p:txBody>
          <a:bodyPr/>
          <a:lstStyle>
            <a:lvl1pPr marL="228606" marR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lvl="0"/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lvl="0"/>
            <a:endParaRPr lang="de-DE" dirty="0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xmlns="" id="{89580B9D-44A0-7F46-9E39-9867908FBD0A}"/>
              </a:ext>
            </a:extLst>
          </p:cNvPr>
          <p:cNvSpPr>
            <a:spLocks noGrp="1" noChangeAspect="1"/>
          </p:cNvSpPr>
          <p:nvPr>
            <p:ph type="pic" idx="1" hasCustomPrompt="1"/>
          </p:nvPr>
        </p:nvSpPr>
        <p:spPr>
          <a:xfrm>
            <a:off x="7789222" y="1827593"/>
            <a:ext cx="3217445" cy="466081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Add an </a:t>
            </a:r>
            <a:r>
              <a:rPr lang="de-DE" dirty="0" err="1"/>
              <a:t>image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icon</a:t>
            </a:r>
            <a:endParaRPr lang="en-US" dirty="0"/>
          </a:p>
        </p:txBody>
      </p:sp>
      <p:sp>
        <p:nvSpPr>
          <p:cNvPr id="8" name="Textplatzhalter 6">
            <a:extLst>
              <a:ext uri="{FF2B5EF4-FFF2-40B4-BE49-F238E27FC236}">
                <a16:creationId xmlns:a16="http://schemas.microsoft.com/office/drawing/2014/main" xmlns="" id="{FED5E78E-2D49-8C41-A6F9-B0A84AED342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5685" y="1827593"/>
            <a:ext cx="7017595" cy="46921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i="0" u="sng">
                <a:latin typeface="+mn-lt"/>
                <a:cs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comes</a:t>
            </a:r>
            <a:r>
              <a:rPr lang="de-DE" dirty="0"/>
              <a:t> (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possible</a:t>
            </a:r>
            <a:r>
              <a:rPr lang="de-DE" dirty="0"/>
              <a:t>) a </a:t>
            </a:r>
            <a:r>
              <a:rPr lang="de-DE" dirty="0" err="1"/>
              <a:t>two-line</a:t>
            </a:r>
            <a:r>
              <a:rPr lang="de-DE" dirty="0"/>
              <a:t> title…</a:t>
            </a:r>
            <a:br>
              <a:rPr lang="de-DE" dirty="0"/>
            </a:b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36417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_13 List with 2 highlight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2">
            <a:extLst>
              <a:ext uri="{FF2B5EF4-FFF2-40B4-BE49-F238E27FC236}">
                <a16:creationId xmlns:a16="http://schemas.microsoft.com/office/drawing/2014/main" xmlns="" id="{DA2548A4-BD1C-D944-B889-3EB1D2B7047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75685" y="2726290"/>
            <a:ext cx="7017595" cy="3762119"/>
          </a:xfrm>
          <a:prstGeom prst="rect">
            <a:avLst/>
          </a:prstGeom>
        </p:spPr>
        <p:txBody>
          <a:bodyPr/>
          <a:lstStyle>
            <a:lvl1pPr marL="228606" marR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lvl="0"/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lvl="0"/>
            <a:endParaRPr lang="de-DE" dirty="0"/>
          </a:p>
        </p:txBody>
      </p:sp>
      <p:sp>
        <p:nvSpPr>
          <p:cNvPr id="11" name="Textplatzhalter 6">
            <a:extLst>
              <a:ext uri="{FF2B5EF4-FFF2-40B4-BE49-F238E27FC236}">
                <a16:creationId xmlns:a16="http://schemas.microsoft.com/office/drawing/2014/main" xmlns="" id="{64CBB5BF-AD5C-464A-B961-BFBA8274632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5685" y="1827593"/>
            <a:ext cx="7017595" cy="46921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i="0" u="sng">
                <a:latin typeface="+mn-lt"/>
                <a:cs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comes</a:t>
            </a:r>
            <a:r>
              <a:rPr lang="de-DE" dirty="0"/>
              <a:t> (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possible</a:t>
            </a:r>
            <a:r>
              <a:rPr lang="de-DE" dirty="0"/>
              <a:t>) a </a:t>
            </a:r>
            <a:r>
              <a:rPr lang="de-DE" dirty="0" err="1"/>
              <a:t>two-line</a:t>
            </a:r>
            <a:r>
              <a:rPr lang="de-DE" dirty="0"/>
              <a:t> title…</a:t>
            </a:r>
            <a:br>
              <a:rPr lang="de-DE" dirty="0"/>
            </a:b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endParaRPr lang="de-DE" dirty="0"/>
          </a:p>
        </p:txBody>
      </p:sp>
      <p:sp>
        <p:nvSpPr>
          <p:cNvPr id="8" name="Textplatzhalter 6">
            <a:extLst>
              <a:ext uri="{FF2B5EF4-FFF2-40B4-BE49-F238E27FC236}">
                <a16:creationId xmlns:a16="http://schemas.microsoft.com/office/drawing/2014/main" xmlns="" id="{47146136-29F6-F346-89B5-DD23DBAB476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573061" y="4192292"/>
            <a:ext cx="2826459" cy="1809688"/>
          </a:xfrm>
          <a:prstGeom prst="rect">
            <a:avLst/>
          </a:prstGeom>
          <a:solidFill>
            <a:srgbClr val="E30613"/>
          </a:solidFill>
          <a:ln w="635000">
            <a:solidFill>
              <a:srgbClr val="E30613"/>
            </a:solidFill>
            <a:miter lim="800000"/>
          </a:ln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 i="1" u="none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+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endParaRPr lang="de-DE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e-DE" dirty="0"/>
          </a:p>
          <a:p>
            <a:pPr lvl="0"/>
            <a:endParaRPr lang="de-DE" dirty="0"/>
          </a:p>
        </p:txBody>
      </p:sp>
      <p:sp>
        <p:nvSpPr>
          <p:cNvPr id="9" name="Textplatzhalter 6">
            <a:extLst>
              <a:ext uri="{FF2B5EF4-FFF2-40B4-BE49-F238E27FC236}">
                <a16:creationId xmlns:a16="http://schemas.microsoft.com/office/drawing/2014/main" xmlns="" id="{C20A4861-7F4B-F240-B24A-A36855B2DAB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573061" y="1219608"/>
            <a:ext cx="1843774" cy="1685187"/>
          </a:xfrm>
          <a:prstGeom prst="rect">
            <a:avLst/>
          </a:prstGeom>
          <a:solidFill>
            <a:srgbClr val="E30613"/>
          </a:solidFill>
          <a:ln w="635000">
            <a:solidFill>
              <a:srgbClr val="E30613"/>
            </a:solidFill>
            <a:miter lim="800000"/>
          </a:ln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 i="1" u="none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+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.</a:t>
            </a:r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696188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_14 _List with highligh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2">
            <a:extLst>
              <a:ext uri="{FF2B5EF4-FFF2-40B4-BE49-F238E27FC236}">
                <a16:creationId xmlns:a16="http://schemas.microsoft.com/office/drawing/2014/main" xmlns="" id="{DA2548A4-BD1C-D944-B889-3EB1D2B7047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75685" y="2726290"/>
            <a:ext cx="7017595" cy="3762119"/>
          </a:xfrm>
          <a:prstGeom prst="rect">
            <a:avLst/>
          </a:prstGeom>
        </p:spPr>
        <p:txBody>
          <a:bodyPr/>
          <a:lstStyle>
            <a:lvl1pPr marL="228606" marR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lvl="0"/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  <a:p>
            <a:pPr marL="228606" marR="0" lvl="0" indent="-228606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  <a:p>
            <a:pPr lvl="0"/>
            <a:endParaRPr lang="de-DE" dirty="0"/>
          </a:p>
        </p:txBody>
      </p:sp>
      <p:sp>
        <p:nvSpPr>
          <p:cNvPr id="11" name="Textplatzhalter 6">
            <a:extLst>
              <a:ext uri="{FF2B5EF4-FFF2-40B4-BE49-F238E27FC236}">
                <a16:creationId xmlns:a16="http://schemas.microsoft.com/office/drawing/2014/main" xmlns="" id="{64CBB5BF-AD5C-464A-B961-BFBA8274632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5685" y="1827593"/>
            <a:ext cx="7017595" cy="46921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i="0" u="sng">
                <a:latin typeface="+mn-lt"/>
                <a:cs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comes</a:t>
            </a:r>
            <a:r>
              <a:rPr lang="de-DE" dirty="0"/>
              <a:t> (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possible</a:t>
            </a:r>
            <a:r>
              <a:rPr lang="de-DE" dirty="0"/>
              <a:t>) a </a:t>
            </a:r>
            <a:r>
              <a:rPr lang="de-DE" dirty="0" err="1"/>
              <a:t>two-line</a:t>
            </a:r>
            <a:r>
              <a:rPr lang="de-DE" dirty="0"/>
              <a:t> title…</a:t>
            </a:r>
            <a:br>
              <a:rPr lang="de-DE" dirty="0"/>
            </a:b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endParaRPr lang="de-DE" dirty="0"/>
          </a:p>
        </p:txBody>
      </p:sp>
      <p:sp>
        <p:nvSpPr>
          <p:cNvPr id="10" name="Textplatzhalter 6">
            <a:extLst>
              <a:ext uri="{FF2B5EF4-FFF2-40B4-BE49-F238E27FC236}">
                <a16:creationId xmlns:a16="http://schemas.microsoft.com/office/drawing/2014/main" xmlns="" id="{2AC27133-BE16-BC4F-99E8-DB582672102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495756" y="2062202"/>
            <a:ext cx="2056144" cy="2875888"/>
          </a:xfrm>
          <a:prstGeom prst="rect">
            <a:avLst/>
          </a:prstGeom>
          <a:solidFill>
            <a:srgbClr val="E30613"/>
          </a:solidFill>
          <a:ln w="635000">
            <a:solidFill>
              <a:srgbClr val="E30613"/>
            </a:solidFill>
            <a:miter lim="800000"/>
          </a:ln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 i="1" u="none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+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endParaRPr lang="de-DE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e-DE" dirty="0"/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251489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_15 Full Screen with image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>
            <a:extLst>
              <a:ext uri="{FF2B5EF4-FFF2-40B4-BE49-F238E27FC236}">
                <a16:creationId xmlns:a16="http://schemas.microsoft.com/office/drawing/2014/main" xmlns="" id="{89580B9D-44A0-7F46-9E39-9867908FBD0A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685799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4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Add an </a:t>
            </a:r>
            <a:r>
              <a:rPr lang="de-DE" dirty="0" err="1"/>
              <a:t>image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icon</a:t>
            </a:r>
            <a:endParaRPr lang="en-US" dirty="0"/>
          </a:p>
        </p:txBody>
      </p:sp>
      <p:sp>
        <p:nvSpPr>
          <p:cNvPr id="8" name="Textplatzhalter 6">
            <a:extLst>
              <a:ext uri="{FF2B5EF4-FFF2-40B4-BE49-F238E27FC236}">
                <a16:creationId xmlns:a16="http://schemas.microsoft.com/office/drawing/2014/main" xmlns="" id="{27F23A58-837F-084B-81AD-D71446F7282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5685" y="6035527"/>
            <a:ext cx="3951287" cy="46921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i="0" u="sng">
                <a:latin typeface="+mn-lt"/>
                <a:cs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comes</a:t>
            </a:r>
            <a:r>
              <a:rPr lang="de-DE" dirty="0"/>
              <a:t> (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possible</a:t>
            </a:r>
            <a:r>
              <a:rPr lang="de-DE" dirty="0"/>
              <a:t>) </a:t>
            </a:r>
            <a:br>
              <a:rPr lang="de-DE" dirty="0"/>
            </a:br>
            <a:r>
              <a:rPr lang="de-DE" dirty="0"/>
              <a:t>a </a:t>
            </a:r>
            <a:r>
              <a:rPr lang="de-DE" dirty="0" err="1"/>
              <a:t>two-line</a:t>
            </a:r>
            <a:r>
              <a:rPr lang="de-DE" dirty="0"/>
              <a:t> title…</a:t>
            </a:r>
          </a:p>
        </p:txBody>
      </p:sp>
    </p:spTree>
    <p:extLst>
      <p:ext uri="{BB962C8B-B14F-4D97-AF65-F5344CB8AC3E}">
        <p14:creationId xmlns:p14="http://schemas.microsoft.com/office/powerpoint/2010/main" val="9918920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_16 Content with objec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47A97C58-B4F3-C448-AFD8-77A46B47714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347155" y="1447800"/>
            <a:ext cx="5157787" cy="487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Add </a:t>
            </a:r>
            <a:r>
              <a:rPr lang="de-DE" dirty="0" err="1"/>
              <a:t>object</a:t>
            </a:r>
            <a:endParaRPr lang="de-DE" dirty="0"/>
          </a:p>
        </p:txBody>
      </p:sp>
      <p:sp>
        <p:nvSpPr>
          <p:cNvPr id="10" name="Textplatzhalter 6">
            <a:extLst>
              <a:ext uri="{FF2B5EF4-FFF2-40B4-BE49-F238E27FC236}">
                <a16:creationId xmlns:a16="http://schemas.microsoft.com/office/drawing/2014/main" xmlns="" id="{781DE999-9784-644E-9FA8-D1A33DA276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9778" y="2779530"/>
            <a:ext cx="4495355" cy="46921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i="0" u="sng">
                <a:latin typeface="+mn-lt"/>
                <a:cs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comes</a:t>
            </a:r>
            <a:r>
              <a:rPr lang="de-DE" dirty="0"/>
              <a:t> (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possible</a:t>
            </a:r>
            <a:r>
              <a:rPr lang="de-DE" dirty="0"/>
              <a:t>) a </a:t>
            </a:r>
            <a:r>
              <a:rPr lang="de-DE" dirty="0" err="1"/>
              <a:t>two-line</a:t>
            </a:r>
            <a:r>
              <a:rPr lang="de-DE" dirty="0"/>
              <a:t> title…</a:t>
            </a:r>
            <a:br>
              <a:rPr lang="de-DE" dirty="0"/>
            </a:b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endParaRPr lang="de-DE" dirty="0"/>
          </a:p>
        </p:txBody>
      </p:sp>
      <p:sp>
        <p:nvSpPr>
          <p:cNvPr id="11" name="Textplatzhalter 6">
            <a:extLst>
              <a:ext uri="{FF2B5EF4-FFF2-40B4-BE49-F238E27FC236}">
                <a16:creationId xmlns:a16="http://schemas.microsoft.com/office/drawing/2014/main" xmlns="" id="{0B3F8254-EE55-5D4D-A56A-D991A6E0493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69778" y="3651249"/>
            <a:ext cx="4495355" cy="2673351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400" b="0" i="0" u="none">
                <a:latin typeface="+mn-lt"/>
                <a:cs typeface="Calibri" panose="020F0502020204030204" pitchFamily="34" charset="0"/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aliquyam</a:t>
            </a:r>
            <a:r>
              <a:rPr lang="de-DE" dirty="0"/>
              <a:t> </a:t>
            </a:r>
            <a:r>
              <a:rPr lang="de-DE" dirty="0" err="1"/>
              <a:t>erat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aliquyam</a:t>
            </a:r>
            <a:r>
              <a:rPr lang="de-DE" dirty="0"/>
              <a:t> </a:t>
            </a:r>
            <a:r>
              <a:rPr lang="de-DE" dirty="0" err="1"/>
              <a:t>erat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47779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_17 Title with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xmlns="" id="{56B7FE8F-8723-B047-B141-79C2D0D9987B}"/>
              </a:ext>
            </a:extLst>
          </p:cNvPr>
          <p:cNvSpPr>
            <a:spLocks noGrp="1" noChangeAspect="1"/>
          </p:cNvSpPr>
          <p:nvPr>
            <p:ph type="pic" idx="1" hasCustomPrompt="1"/>
          </p:nvPr>
        </p:nvSpPr>
        <p:spPr>
          <a:xfrm>
            <a:off x="6266688" y="291452"/>
            <a:ext cx="3791346" cy="545228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Add an </a:t>
            </a:r>
            <a:r>
              <a:rPr lang="de-DE" dirty="0" err="1"/>
              <a:t>image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icon</a:t>
            </a:r>
            <a:endParaRPr lang="en-US" dirty="0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xmlns="" id="{B0BB8DDC-174D-4346-818C-3E0E07A1F6BB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169865" y="2718574"/>
            <a:ext cx="3191402" cy="213282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Add an </a:t>
            </a:r>
            <a:r>
              <a:rPr lang="de-DE" dirty="0" err="1"/>
              <a:t>image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icon</a:t>
            </a:r>
            <a:endParaRPr lang="en-US" dirty="0"/>
          </a:p>
        </p:txBody>
      </p:sp>
      <p:sp>
        <p:nvSpPr>
          <p:cNvPr id="8" name="Textplatzhalter 6">
            <a:extLst>
              <a:ext uri="{FF2B5EF4-FFF2-40B4-BE49-F238E27FC236}">
                <a16:creationId xmlns:a16="http://schemas.microsoft.com/office/drawing/2014/main" xmlns="" id="{846584B7-E328-A841-8C60-8F372A61453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69865" y="1758590"/>
            <a:ext cx="5755447" cy="82049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i="0" u="sng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comes</a:t>
            </a:r>
            <a:r>
              <a:rPr lang="de-DE" dirty="0"/>
              <a:t> (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possible</a:t>
            </a:r>
            <a:r>
              <a:rPr lang="de-DE" dirty="0"/>
              <a:t>) a </a:t>
            </a:r>
            <a:r>
              <a:rPr lang="de-DE" dirty="0" err="1"/>
              <a:t>two-line</a:t>
            </a:r>
            <a:r>
              <a:rPr lang="de-DE" dirty="0"/>
              <a:t> title…</a:t>
            </a:r>
            <a:br>
              <a:rPr lang="de-DE" dirty="0"/>
            </a:b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endParaRPr lang="de-DE" dirty="0"/>
          </a:p>
        </p:txBody>
      </p:sp>
      <p:sp>
        <p:nvSpPr>
          <p:cNvPr id="9" name="Textplatzhalter 6">
            <a:extLst>
              <a:ext uri="{FF2B5EF4-FFF2-40B4-BE49-F238E27FC236}">
                <a16:creationId xmlns:a16="http://schemas.microsoft.com/office/drawing/2014/main" xmlns="" id="{B5417E27-E075-374D-BFED-D323E75893C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90491" y="5850250"/>
            <a:ext cx="3867544" cy="587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1" u="none">
                <a:latin typeface="+mj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1243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04 Inhalt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6">
            <a:extLst>
              <a:ext uri="{FF2B5EF4-FFF2-40B4-BE49-F238E27FC236}">
                <a16:creationId xmlns:a16="http://schemas.microsoft.com/office/drawing/2014/main" xmlns="" id="{4C782DA3-CEAD-1041-B8FB-9490443C67A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9778" y="2779530"/>
            <a:ext cx="4495355" cy="469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 u="sng">
                <a:latin typeface="+mn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kommt (wenn möglich) ein zweizeiliger Titel hin…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xmlns="" id="{99782BBD-C33D-3742-890E-3549E9A4311B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6213971" y="279415"/>
            <a:ext cx="3713932" cy="546945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15" name="Textplatzhalter 6">
            <a:extLst>
              <a:ext uri="{FF2B5EF4-FFF2-40B4-BE49-F238E27FC236}">
                <a16:creationId xmlns:a16="http://schemas.microsoft.com/office/drawing/2014/main" xmlns="" id="{A17BABDA-0828-5F4C-8E63-75CE9F76436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69778" y="3651249"/>
            <a:ext cx="4495355" cy="2673351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400" b="0" i="0" u="none">
                <a:latin typeface="+mn-lt"/>
                <a:cs typeface="Calibri" panose="020F0502020204030204" pitchFamily="34" charset="0"/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aliquyam</a:t>
            </a:r>
            <a:r>
              <a:rPr lang="de-DE" dirty="0"/>
              <a:t> </a:t>
            </a:r>
            <a:r>
              <a:rPr lang="de-DE" dirty="0" err="1"/>
              <a:t>erat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aliquyam</a:t>
            </a:r>
            <a:r>
              <a:rPr lang="de-DE" dirty="0"/>
              <a:t> </a:t>
            </a:r>
            <a:r>
              <a:rPr lang="de-DE" dirty="0" err="1"/>
              <a:t>erat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50986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_18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>
            <a:extLst>
              <a:ext uri="{FF2B5EF4-FFF2-40B4-BE49-F238E27FC236}">
                <a16:creationId xmlns:a16="http://schemas.microsoft.com/office/drawing/2014/main" xmlns="" id="{6027DDE2-1E59-114C-B222-577A8BD5A761}"/>
              </a:ext>
            </a:extLst>
          </p:cNvPr>
          <p:cNvSpPr>
            <a:spLocks noGrp="1" noChangeAspect="1"/>
          </p:cNvSpPr>
          <p:nvPr>
            <p:ph type="pic" idx="1" hasCustomPrompt="1"/>
          </p:nvPr>
        </p:nvSpPr>
        <p:spPr>
          <a:xfrm>
            <a:off x="6217920" y="1570382"/>
            <a:ext cx="4009858" cy="371723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Add an </a:t>
            </a:r>
            <a:r>
              <a:rPr lang="de-DE" dirty="0" err="1"/>
              <a:t>image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icon</a:t>
            </a:r>
            <a:endParaRPr lang="en-US" dirty="0"/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xmlns="" id="{A584B20B-9F2F-2043-8433-C957C1CBD4D2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1870797" y="1570382"/>
            <a:ext cx="4009858" cy="371723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Add an </a:t>
            </a:r>
            <a:r>
              <a:rPr lang="de-DE" dirty="0" err="1"/>
              <a:t>image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icon</a:t>
            </a:r>
            <a:endParaRPr lang="en-US" dirty="0"/>
          </a:p>
        </p:txBody>
      </p:sp>
      <p:sp>
        <p:nvSpPr>
          <p:cNvPr id="10" name="Textplatzhalter 6">
            <a:extLst>
              <a:ext uri="{FF2B5EF4-FFF2-40B4-BE49-F238E27FC236}">
                <a16:creationId xmlns:a16="http://schemas.microsoft.com/office/drawing/2014/main" xmlns="" id="{59C95918-A68E-3049-A71B-A6968178A17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87823" y="5482350"/>
            <a:ext cx="4092831" cy="587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1" u="none">
                <a:latin typeface="+mj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.</a:t>
            </a:r>
          </a:p>
        </p:txBody>
      </p:sp>
      <p:sp>
        <p:nvSpPr>
          <p:cNvPr id="11" name="Textplatzhalter 6">
            <a:extLst>
              <a:ext uri="{FF2B5EF4-FFF2-40B4-BE49-F238E27FC236}">
                <a16:creationId xmlns:a16="http://schemas.microsoft.com/office/drawing/2014/main" xmlns="" id="{EF2F7E6F-750F-D347-9331-F10AD912495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56623" y="5482350"/>
            <a:ext cx="4092831" cy="587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1" u="none">
                <a:latin typeface="+mj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717560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_19 2x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6">
            <a:extLst>
              <a:ext uri="{FF2B5EF4-FFF2-40B4-BE49-F238E27FC236}">
                <a16:creationId xmlns:a16="http://schemas.microsoft.com/office/drawing/2014/main" xmlns="" id="{4C782DA3-CEAD-1041-B8FB-9490443C67A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9778" y="2779530"/>
            <a:ext cx="4495355" cy="46921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i="0" u="sng">
                <a:latin typeface="+mn-lt"/>
                <a:cs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comes</a:t>
            </a:r>
            <a:r>
              <a:rPr lang="de-DE" dirty="0"/>
              <a:t> (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possible</a:t>
            </a:r>
            <a:r>
              <a:rPr lang="de-DE" dirty="0"/>
              <a:t>) a </a:t>
            </a:r>
            <a:r>
              <a:rPr lang="de-DE" dirty="0" err="1"/>
              <a:t>two-line</a:t>
            </a:r>
            <a:r>
              <a:rPr lang="de-DE" dirty="0"/>
              <a:t> title…</a:t>
            </a:r>
            <a:br>
              <a:rPr lang="de-DE" dirty="0"/>
            </a:b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endParaRPr lang="de-DE" dirty="0"/>
          </a:p>
        </p:txBody>
      </p:sp>
      <p:sp>
        <p:nvSpPr>
          <p:cNvPr id="15" name="Textplatzhalter 6">
            <a:extLst>
              <a:ext uri="{FF2B5EF4-FFF2-40B4-BE49-F238E27FC236}">
                <a16:creationId xmlns:a16="http://schemas.microsoft.com/office/drawing/2014/main" xmlns="" id="{A17BABDA-0828-5F4C-8E63-75CE9F76436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69778" y="3651249"/>
            <a:ext cx="4495355" cy="2673351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400" b="0" i="0" u="none">
                <a:latin typeface="+mn-lt"/>
                <a:cs typeface="Calibri" panose="020F0502020204030204" pitchFamily="34" charset="0"/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aliquyam</a:t>
            </a:r>
            <a:r>
              <a:rPr lang="de-DE" dirty="0"/>
              <a:t> </a:t>
            </a:r>
            <a:r>
              <a:rPr lang="de-DE" dirty="0" err="1"/>
              <a:t>erat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aliquyam</a:t>
            </a:r>
            <a:r>
              <a:rPr lang="de-DE" dirty="0"/>
              <a:t> </a:t>
            </a:r>
            <a:r>
              <a:rPr lang="de-DE" dirty="0" err="1"/>
              <a:t>erat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</a:t>
            </a:r>
          </a:p>
        </p:txBody>
      </p:sp>
      <p:sp>
        <p:nvSpPr>
          <p:cNvPr id="5" name="Textplatzhalter 6">
            <a:extLst>
              <a:ext uri="{FF2B5EF4-FFF2-40B4-BE49-F238E27FC236}">
                <a16:creationId xmlns:a16="http://schemas.microsoft.com/office/drawing/2014/main" xmlns="" id="{B24B2FE1-4E1B-CF4B-B44D-0F785937F89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55825" y="2779530"/>
            <a:ext cx="4495355" cy="46921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i="0" u="sng">
                <a:latin typeface="+mn-lt"/>
                <a:cs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comes</a:t>
            </a:r>
            <a:r>
              <a:rPr lang="de-DE" dirty="0"/>
              <a:t> (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possible</a:t>
            </a:r>
            <a:r>
              <a:rPr lang="de-DE" dirty="0"/>
              <a:t>) a </a:t>
            </a:r>
            <a:r>
              <a:rPr lang="de-DE" dirty="0" err="1"/>
              <a:t>two-line</a:t>
            </a:r>
            <a:r>
              <a:rPr lang="de-DE" dirty="0"/>
              <a:t> title…</a:t>
            </a:r>
            <a:br>
              <a:rPr lang="de-DE" dirty="0"/>
            </a:b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endParaRPr lang="de-DE" dirty="0"/>
          </a:p>
        </p:txBody>
      </p:sp>
      <p:sp>
        <p:nvSpPr>
          <p:cNvPr id="6" name="Textplatzhalter 6">
            <a:extLst>
              <a:ext uri="{FF2B5EF4-FFF2-40B4-BE49-F238E27FC236}">
                <a16:creationId xmlns:a16="http://schemas.microsoft.com/office/drawing/2014/main" xmlns="" id="{BB7F09F3-8205-3545-993E-5A644801168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755825" y="3651249"/>
            <a:ext cx="4495355" cy="2673351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400" b="0" i="0" u="none">
                <a:latin typeface="+mn-lt"/>
                <a:cs typeface="Calibri" panose="020F0502020204030204" pitchFamily="34" charset="0"/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aliquyam</a:t>
            </a:r>
            <a:r>
              <a:rPr lang="de-DE" dirty="0"/>
              <a:t> </a:t>
            </a:r>
            <a:r>
              <a:rPr lang="de-DE" dirty="0" err="1"/>
              <a:t>erat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aliquyam</a:t>
            </a:r>
            <a:r>
              <a:rPr lang="de-DE" dirty="0"/>
              <a:t> </a:t>
            </a:r>
            <a:r>
              <a:rPr lang="de-DE" dirty="0" err="1"/>
              <a:t>erat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201241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_20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xmlns="" id="{C6E32A44-9EB7-2E44-BCF3-3C7240B345DB}"/>
              </a:ext>
            </a:extLst>
          </p:cNvPr>
          <p:cNvSpPr txBox="1"/>
          <p:nvPr userDrawn="1"/>
        </p:nvSpPr>
        <p:spPr>
          <a:xfrm>
            <a:off x="7168896" y="11948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3" name="Inhaltsplatzhalter 3">
            <a:extLst>
              <a:ext uri="{FF2B5EF4-FFF2-40B4-BE49-F238E27FC236}">
                <a16:creationId xmlns:a16="http://schemas.microsoft.com/office/drawing/2014/main" xmlns="" id="{84C25FD7-1579-9F4E-8FF4-30BD352B0E7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291830" y="2632953"/>
            <a:ext cx="8910536" cy="3685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Add </a:t>
            </a:r>
            <a:r>
              <a:rPr lang="de-DE" dirty="0" err="1"/>
              <a:t>object</a:t>
            </a:r>
            <a:endParaRPr lang="de-DE" dirty="0"/>
          </a:p>
        </p:txBody>
      </p:sp>
      <p:sp>
        <p:nvSpPr>
          <p:cNvPr id="4" name="Textplatzhalter 6">
            <a:extLst>
              <a:ext uri="{FF2B5EF4-FFF2-40B4-BE49-F238E27FC236}">
                <a16:creationId xmlns:a16="http://schemas.microsoft.com/office/drawing/2014/main" xmlns="" id="{F07F3F1B-E346-1948-ACD3-298A47251B4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2203" y="1795251"/>
            <a:ext cx="7638291" cy="5677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 u="sng">
                <a:latin typeface="+mn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space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 title…</a:t>
            </a:r>
          </a:p>
        </p:txBody>
      </p:sp>
    </p:spTree>
    <p:extLst>
      <p:ext uri="{BB962C8B-B14F-4D97-AF65-F5344CB8AC3E}">
        <p14:creationId xmlns:p14="http://schemas.microsoft.com/office/powerpoint/2010/main" val="17613381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_21 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xmlns="" id="{C6E32A44-9EB7-2E44-BCF3-3C7240B345DB}"/>
              </a:ext>
            </a:extLst>
          </p:cNvPr>
          <p:cNvSpPr txBox="1"/>
          <p:nvPr userDrawn="1"/>
        </p:nvSpPr>
        <p:spPr>
          <a:xfrm>
            <a:off x="7168896" y="11948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072896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_22 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xmlns="" id="{C6E32A44-9EB7-2E44-BCF3-3C7240B345DB}"/>
              </a:ext>
            </a:extLst>
          </p:cNvPr>
          <p:cNvSpPr txBox="1"/>
          <p:nvPr userDrawn="1"/>
        </p:nvSpPr>
        <p:spPr>
          <a:xfrm>
            <a:off x="7168896" y="11948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xmlns="" id="{EDAF41E4-D638-2843-8C5B-8C5BF9A2443A}"/>
              </a:ext>
            </a:extLst>
          </p:cNvPr>
          <p:cNvSpPr/>
          <p:nvPr userDrawn="1"/>
        </p:nvSpPr>
        <p:spPr>
          <a:xfrm>
            <a:off x="0" y="1450849"/>
            <a:ext cx="12192000" cy="5407152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>
              <a:solidFill>
                <a:srgbClr val="FF0000"/>
              </a:solidFill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xmlns="" id="{B62DC255-93D6-174F-857B-D3E0EDBE4196}"/>
              </a:ext>
            </a:extLst>
          </p:cNvPr>
          <p:cNvSpPr txBox="1"/>
          <p:nvPr userDrawn="1"/>
        </p:nvSpPr>
        <p:spPr>
          <a:xfrm>
            <a:off x="179843" y="5940212"/>
            <a:ext cx="88197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AT" sz="1400" b="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AHT </a:t>
            </a:r>
            <a:r>
              <a:rPr lang="de-AT" sz="1400" b="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Cooling</a:t>
            </a:r>
            <a:r>
              <a:rPr lang="de-AT" sz="1400" b="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Systems GmbH</a:t>
            </a:r>
          </a:p>
          <a:p>
            <a:pPr algn="just"/>
            <a:r>
              <a:rPr lang="de-AT" sz="1400" b="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Werksgasse 57 | 8786 Rottenmann | Austria</a:t>
            </a:r>
          </a:p>
          <a:p>
            <a:pPr algn="just"/>
            <a:r>
              <a:rPr lang="de-AT" sz="1400" b="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T. +43 36 14 24 51-0 | </a:t>
            </a:r>
            <a:r>
              <a:rPr lang="de-AT" sz="1400" b="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www.aht.at</a:t>
            </a:r>
            <a:endParaRPr lang="de-AT" sz="1400" b="0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324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05 Inhalt mit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xmlns="" id="{38418725-F855-9141-95B0-E7EEB5C5B193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279399" y="2768600"/>
            <a:ext cx="3841666" cy="327304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xmlns="" id="{6B8827A8-DDA8-D146-A4ED-93ABE0B4FADD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5509846" y="3212123"/>
            <a:ext cx="3600451" cy="337563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xmlns="" id="{C299184F-6585-C646-83D8-185B7F669E19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7357786" y="294188"/>
            <a:ext cx="1752513" cy="258089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11" name="Textplatzhalter 6">
            <a:extLst>
              <a:ext uri="{FF2B5EF4-FFF2-40B4-BE49-F238E27FC236}">
                <a16:creationId xmlns:a16="http://schemas.microsoft.com/office/drawing/2014/main" xmlns="" id="{8F28408A-77C3-F641-B91A-CD5A59981E8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9778" y="6202957"/>
            <a:ext cx="3951287" cy="469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1" u="none">
                <a:latin typeface="+mj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.</a:t>
            </a:r>
          </a:p>
        </p:txBody>
      </p:sp>
      <p:sp>
        <p:nvSpPr>
          <p:cNvPr id="14" name="Textplatzhalter 6">
            <a:extLst>
              <a:ext uri="{FF2B5EF4-FFF2-40B4-BE49-F238E27FC236}">
                <a16:creationId xmlns:a16="http://schemas.microsoft.com/office/drawing/2014/main" xmlns="" id="{3DCF3A66-BDD1-3148-B608-1088BC5D96A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9778" y="1786798"/>
            <a:ext cx="3951287" cy="469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 u="sng">
                <a:latin typeface="+mn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kommt (wenn möglich) ein zweizeiliger Titel hin…</a:t>
            </a:r>
          </a:p>
        </p:txBody>
      </p:sp>
    </p:spTree>
    <p:extLst>
      <p:ext uri="{BB962C8B-B14F-4D97-AF65-F5344CB8AC3E}">
        <p14:creationId xmlns:p14="http://schemas.microsoft.com/office/powerpoint/2010/main" val="53672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06 nhalt mit 3 Bilder -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xmlns="" id="{CBA0598B-C79C-5A40-B17B-9E30FBDA45FE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1477705" y="3797309"/>
            <a:ext cx="2040108" cy="1344633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xmlns="" id="{CD5CBE8E-80CF-FA41-B96B-B9C846DF2E15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4121064" y="1974964"/>
            <a:ext cx="5219786" cy="406669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xmlns="" id="{DA14AACE-7CFE-BF41-81AD-DB3EE2929BEF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1477708" y="1033757"/>
            <a:ext cx="2040107" cy="258089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13" name="Textplatzhalter 6">
            <a:extLst>
              <a:ext uri="{FF2B5EF4-FFF2-40B4-BE49-F238E27FC236}">
                <a16:creationId xmlns:a16="http://schemas.microsoft.com/office/drawing/2014/main" xmlns="" id="{6BA3CC42-3E34-0D43-86B4-AF343B7AEB8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7706" y="5316352"/>
            <a:ext cx="2040108" cy="7253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1" u="none">
                <a:latin typeface="+mj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</a:t>
            </a:r>
            <a:r>
              <a:rPr lang="de-DE" dirty="0"/>
              <a:t>.</a:t>
            </a:r>
          </a:p>
        </p:txBody>
      </p:sp>
      <p:sp>
        <p:nvSpPr>
          <p:cNvPr id="15" name="Textplatzhalter 6">
            <a:extLst>
              <a:ext uri="{FF2B5EF4-FFF2-40B4-BE49-F238E27FC236}">
                <a16:creationId xmlns:a16="http://schemas.microsoft.com/office/drawing/2014/main" xmlns="" id="{9339E0E8-1047-6F49-86A1-2DA491A5624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29452" y="979831"/>
            <a:ext cx="5311398" cy="469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 u="sng">
                <a:latin typeface="+mn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kommt (wenn möglich) ein zweizeiliger Titel hin…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97273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07 Steps mit Beschreibung -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xmlns="" id="{CBA0598B-C79C-5A40-B17B-9E30FBDA45FE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287184" y="2592002"/>
            <a:ext cx="2676149" cy="234978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13" name="Textplatzhalter 6">
            <a:extLst>
              <a:ext uri="{FF2B5EF4-FFF2-40B4-BE49-F238E27FC236}">
                <a16:creationId xmlns:a16="http://schemas.microsoft.com/office/drawing/2014/main" xmlns="" id="{6BA3CC42-3E34-0D43-86B4-AF343B7AEB8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5584" y="5139454"/>
            <a:ext cx="2777749" cy="1464545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400" b="0" i="1" u="none">
                <a:latin typeface="+mj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</p:txBody>
      </p:sp>
      <p:sp>
        <p:nvSpPr>
          <p:cNvPr id="15" name="Textplatzhalter 6">
            <a:extLst>
              <a:ext uri="{FF2B5EF4-FFF2-40B4-BE49-F238E27FC236}">
                <a16:creationId xmlns:a16="http://schemas.microsoft.com/office/drawing/2014/main" xmlns="" id="{9339E0E8-1047-6F49-86A1-2DA491A5624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85585" y="1505972"/>
            <a:ext cx="5311398" cy="6581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 u="sng">
                <a:latin typeface="+mn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kommt (wenn möglich) ein zweizeiliger Titel hin…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endParaRPr lang="de-DE" dirty="0"/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xmlns="" id="{009BF5E5-F5DE-3B4C-B4A8-AC95091336E9}"/>
              </a:ext>
            </a:extLst>
          </p:cNvPr>
          <p:cNvSpPr>
            <a:spLocks noGrp="1" noChangeAspect="1"/>
          </p:cNvSpPr>
          <p:nvPr>
            <p:ph type="pic" idx="15"/>
          </p:nvPr>
        </p:nvSpPr>
        <p:spPr>
          <a:xfrm>
            <a:off x="3242052" y="2592002"/>
            <a:ext cx="2676149" cy="234978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19" name="Textplatzhalter 6">
            <a:extLst>
              <a:ext uri="{FF2B5EF4-FFF2-40B4-BE49-F238E27FC236}">
                <a16:creationId xmlns:a16="http://schemas.microsoft.com/office/drawing/2014/main" xmlns="" id="{F597877A-B720-CF4C-9CC4-4204579E6A9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40452" y="5139454"/>
            <a:ext cx="2777749" cy="1464545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400" b="0" i="1" u="none">
                <a:latin typeface="+mj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xmlns="" id="{53E3B738-02A0-C04F-AB15-05049E3A8135}"/>
              </a:ext>
            </a:extLst>
          </p:cNvPr>
          <p:cNvSpPr>
            <a:spLocks noGrp="1" noChangeAspect="1"/>
          </p:cNvSpPr>
          <p:nvPr>
            <p:ph type="pic" idx="17"/>
          </p:nvPr>
        </p:nvSpPr>
        <p:spPr>
          <a:xfrm>
            <a:off x="6230784" y="2592002"/>
            <a:ext cx="2676149" cy="234978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21" name="Textplatzhalter 6">
            <a:extLst>
              <a:ext uri="{FF2B5EF4-FFF2-40B4-BE49-F238E27FC236}">
                <a16:creationId xmlns:a16="http://schemas.microsoft.com/office/drawing/2014/main" xmlns="" id="{23434FA7-8BA1-194B-A6B1-4B10A680E8E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29184" y="5139454"/>
            <a:ext cx="2777749" cy="1464545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400" b="0" i="1" u="none">
                <a:latin typeface="+mj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</p:txBody>
      </p:sp>
      <p:sp>
        <p:nvSpPr>
          <p:cNvPr id="22" name="Picture Placeholder 2">
            <a:extLst>
              <a:ext uri="{FF2B5EF4-FFF2-40B4-BE49-F238E27FC236}">
                <a16:creationId xmlns:a16="http://schemas.microsoft.com/office/drawing/2014/main" xmlns="" id="{FC0AD221-F200-2B4D-8511-B0EA67542F4D}"/>
              </a:ext>
            </a:extLst>
          </p:cNvPr>
          <p:cNvSpPr>
            <a:spLocks noGrp="1" noChangeAspect="1"/>
          </p:cNvSpPr>
          <p:nvPr>
            <p:ph type="pic" idx="19"/>
          </p:nvPr>
        </p:nvSpPr>
        <p:spPr>
          <a:xfrm>
            <a:off x="9185651" y="2592002"/>
            <a:ext cx="2676149" cy="234978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23" name="Textplatzhalter 6">
            <a:extLst>
              <a:ext uri="{FF2B5EF4-FFF2-40B4-BE49-F238E27FC236}">
                <a16:creationId xmlns:a16="http://schemas.microsoft.com/office/drawing/2014/main" xmlns="" id="{5F89A8F8-565D-8147-9274-F68EC458062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084051" y="5139454"/>
            <a:ext cx="2777749" cy="1464545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400" b="0" i="1" u="none">
                <a:latin typeface="+mj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072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08 Steps mit Beschreibung -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xmlns="" id="{CBA0598B-C79C-5A40-B17B-9E30FBDA45FE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287184" y="2592002"/>
            <a:ext cx="3590549" cy="234978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13" name="Textplatzhalter 6">
            <a:extLst>
              <a:ext uri="{FF2B5EF4-FFF2-40B4-BE49-F238E27FC236}">
                <a16:creationId xmlns:a16="http://schemas.microsoft.com/office/drawing/2014/main" xmlns="" id="{6BA3CC42-3E34-0D43-86B4-AF343B7AEB8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5584" y="5139454"/>
            <a:ext cx="3692149" cy="1464545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400" b="0" i="1" u="none">
                <a:latin typeface="+mj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</p:txBody>
      </p:sp>
      <p:sp>
        <p:nvSpPr>
          <p:cNvPr id="15" name="Textplatzhalter 6">
            <a:extLst>
              <a:ext uri="{FF2B5EF4-FFF2-40B4-BE49-F238E27FC236}">
                <a16:creationId xmlns:a16="http://schemas.microsoft.com/office/drawing/2014/main" xmlns="" id="{9339E0E8-1047-6F49-86A1-2DA491A5624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85585" y="1505972"/>
            <a:ext cx="5311398" cy="6581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 u="sng">
                <a:latin typeface="+mn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Hier kommt (wenn möglich) ein zweizeiliger Titel hin…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endParaRPr lang="de-DE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xmlns="" id="{42341F9A-E98F-8A48-8007-D78BAF51C928}"/>
              </a:ext>
            </a:extLst>
          </p:cNvPr>
          <p:cNvSpPr>
            <a:spLocks noGrp="1" noChangeAspect="1"/>
          </p:cNvSpPr>
          <p:nvPr>
            <p:ph type="pic" idx="15"/>
          </p:nvPr>
        </p:nvSpPr>
        <p:spPr>
          <a:xfrm>
            <a:off x="4300725" y="2592002"/>
            <a:ext cx="3590549" cy="234978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xmlns="" id="{54D52D53-C087-0C42-B943-A0F048CFD325}"/>
              </a:ext>
            </a:extLst>
          </p:cNvPr>
          <p:cNvSpPr>
            <a:spLocks noGrp="1" noChangeAspect="1"/>
          </p:cNvSpPr>
          <p:nvPr>
            <p:ph type="pic" idx="16"/>
          </p:nvPr>
        </p:nvSpPr>
        <p:spPr>
          <a:xfrm>
            <a:off x="8314267" y="2592002"/>
            <a:ext cx="3590549" cy="234978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17" name="Textplatzhalter 6">
            <a:extLst>
              <a:ext uri="{FF2B5EF4-FFF2-40B4-BE49-F238E27FC236}">
                <a16:creationId xmlns:a16="http://schemas.microsoft.com/office/drawing/2014/main" xmlns="" id="{04B30202-CB99-624B-8B6E-7CEF2E03BF7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24184" y="5139454"/>
            <a:ext cx="3692149" cy="1464545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400" b="0" i="1" u="none">
                <a:latin typeface="+mj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</p:txBody>
      </p:sp>
      <p:sp>
        <p:nvSpPr>
          <p:cNvPr id="24" name="Textplatzhalter 6">
            <a:extLst>
              <a:ext uri="{FF2B5EF4-FFF2-40B4-BE49-F238E27FC236}">
                <a16:creationId xmlns:a16="http://schemas.microsoft.com/office/drawing/2014/main" xmlns="" id="{79CDBEAA-A3BE-3A48-B709-1FA85781A6A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54318" y="5139454"/>
            <a:ext cx="3692149" cy="1464545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400" b="0" i="1" u="none">
                <a:latin typeface="+mj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99798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_09 Zitat/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xmlns="" id="{1E26A810-F6F4-3244-A814-5AC79F1C9BE6}"/>
              </a:ext>
            </a:extLst>
          </p:cNvPr>
          <p:cNvSpPr/>
          <p:nvPr userDrawn="1"/>
        </p:nvSpPr>
        <p:spPr>
          <a:xfrm>
            <a:off x="275573" y="1526342"/>
            <a:ext cx="11684779" cy="5053215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>
              <a:solidFill>
                <a:srgbClr val="FF0000"/>
              </a:solidFill>
            </a:endParaRPr>
          </a:p>
        </p:txBody>
      </p:sp>
      <p:sp>
        <p:nvSpPr>
          <p:cNvPr id="9" name="Textplatzhalter 6">
            <a:extLst>
              <a:ext uri="{FF2B5EF4-FFF2-40B4-BE49-F238E27FC236}">
                <a16:creationId xmlns:a16="http://schemas.microsoft.com/office/drawing/2014/main" xmlns="" id="{2E829B61-AE37-A94D-82BE-18128E931F9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0832" y="1738818"/>
            <a:ext cx="11337872" cy="4515678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3300" b="0" i="1" u="none">
                <a:solidFill>
                  <a:schemeClr val="bg1"/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aliquyam</a:t>
            </a:r>
            <a:r>
              <a:rPr lang="de-DE" dirty="0"/>
              <a:t> </a:t>
            </a:r>
            <a:r>
              <a:rPr lang="de-DE" dirty="0" err="1"/>
              <a:t>erat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aliquyam</a:t>
            </a:r>
            <a:r>
              <a:rPr lang="de-DE" dirty="0"/>
              <a:t> </a:t>
            </a:r>
            <a:r>
              <a:rPr lang="de-DE" dirty="0" err="1"/>
              <a:t>erat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84886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Ein Bild, das Zeichnung enthält.&#10;&#10;Automatisch generierte Beschreibung">
            <a:extLst>
              <a:ext uri="{FF2B5EF4-FFF2-40B4-BE49-F238E27FC236}">
                <a16:creationId xmlns:a16="http://schemas.microsoft.com/office/drawing/2014/main" xmlns="" id="{1F00BF2A-1032-6F46-B651-925A374A245F}"/>
              </a:ext>
            </a:extLst>
          </p:cNvPr>
          <p:cNvPicPr>
            <a:picLocks noChangeAspect="1"/>
          </p:cNvPicPr>
          <p:nvPr userDrawn="1"/>
        </p:nvPicPr>
        <p:blipFill>
          <a:blip r:embed="rId46"/>
          <a:stretch>
            <a:fillRect/>
          </a:stretch>
        </p:blipFill>
        <p:spPr>
          <a:xfrm>
            <a:off x="10624176" y="275574"/>
            <a:ext cx="1257300" cy="29210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xmlns="" id="{11E2E30F-4BB4-7F41-B25E-DAE6E5B91B2C}"/>
              </a:ext>
            </a:extLst>
          </p:cNvPr>
          <p:cNvPicPr>
            <a:picLocks noChangeAspect="1"/>
          </p:cNvPicPr>
          <p:nvPr userDrawn="1"/>
        </p:nvPicPr>
        <p:blipFill>
          <a:blip r:embed="rId47"/>
          <a:stretch>
            <a:fillRect/>
          </a:stretch>
        </p:blipFill>
        <p:spPr>
          <a:xfrm>
            <a:off x="123268" y="87672"/>
            <a:ext cx="1361162" cy="1084315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39A314C0-E259-9444-8B4E-A8D19DB774B7}"/>
              </a:ext>
            </a:extLst>
          </p:cNvPr>
          <p:cNvSpPr txBox="1"/>
          <p:nvPr userDrawn="1"/>
        </p:nvSpPr>
        <p:spPr>
          <a:xfrm>
            <a:off x="9615353" y="6343575"/>
            <a:ext cx="23953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600" dirty="0"/>
              <a:t>_ </a:t>
            </a:r>
            <a:fld id="{CB116471-1104-BE4D-A8B1-A71A6F8861E0}" type="slidenum">
              <a:rPr lang="de-DE" sz="1600" smtClean="0"/>
              <a:t>‹Nr.›</a:t>
            </a:fld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855281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7" r:id="rId2"/>
    <p:sldLayoutId id="2147483650" r:id="rId3"/>
    <p:sldLayoutId id="2147483651" r:id="rId4"/>
    <p:sldLayoutId id="2147483660" r:id="rId5"/>
    <p:sldLayoutId id="2147483662" r:id="rId6"/>
    <p:sldLayoutId id="2147483670" r:id="rId7"/>
    <p:sldLayoutId id="2147483671" r:id="rId8"/>
    <p:sldLayoutId id="2147483652" r:id="rId9"/>
    <p:sldLayoutId id="2147483663" r:id="rId10"/>
    <p:sldLayoutId id="2147483664" r:id="rId11"/>
    <p:sldLayoutId id="2147483665" r:id="rId12"/>
    <p:sldLayoutId id="2147483672" r:id="rId13"/>
    <p:sldLayoutId id="2147483673" r:id="rId14"/>
    <p:sldLayoutId id="2147483666" r:id="rId15"/>
    <p:sldLayoutId id="2147483653" r:id="rId16"/>
    <p:sldLayoutId id="2147483667" r:id="rId17"/>
    <p:sldLayoutId id="2147483668" r:id="rId18"/>
    <p:sldLayoutId id="2147483675" r:id="rId19"/>
    <p:sldLayoutId id="2147483676" r:id="rId20"/>
    <p:sldLayoutId id="2147483674" r:id="rId21"/>
    <p:sldLayoutId id="2147483669" r:id="rId22"/>
    <p:sldLayoutId id="2147483678" r:id="rId23"/>
    <p:sldLayoutId id="2147483679" r:id="rId24"/>
    <p:sldLayoutId id="2147483680" r:id="rId25"/>
    <p:sldLayoutId id="2147483681" r:id="rId26"/>
    <p:sldLayoutId id="2147483682" r:id="rId27"/>
    <p:sldLayoutId id="2147483683" r:id="rId28"/>
    <p:sldLayoutId id="2147483684" r:id="rId29"/>
    <p:sldLayoutId id="2147483685" r:id="rId30"/>
    <p:sldLayoutId id="2147483686" r:id="rId31"/>
    <p:sldLayoutId id="2147483687" r:id="rId32"/>
    <p:sldLayoutId id="2147483688" r:id="rId33"/>
    <p:sldLayoutId id="2147483689" r:id="rId34"/>
    <p:sldLayoutId id="2147483690" r:id="rId35"/>
    <p:sldLayoutId id="2147483691" r:id="rId36"/>
    <p:sldLayoutId id="2147483692" r:id="rId37"/>
    <p:sldLayoutId id="2147483693" r:id="rId38"/>
    <p:sldLayoutId id="2147483694" r:id="rId39"/>
    <p:sldLayoutId id="2147483695" r:id="rId40"/>
    <p:sldLayoutId id="2147483696" r:id="rId41"/>
    <p:sldLayoutId id="2147483697" r:id="rId42"/>
    <p:sldLayoutId id="2147483698" r:id="rId43"/>
    <p:sldLayoutId id="2147483699" r:id="rId4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platzhalter 31">
            <a:extLst>
              <a:ext uri="{FF2B5EF4-FFF2-40B4-BE49-F238E27FC236}">
                <a16:creationId xmlns:a16="http://schemas.microsoft.com/office/drawing/2014/main" xmlns="" id="{81688768-3A5D-AA42-B2E3-80F723FA16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AHT Corporate </a:t>
            </a:r>
            <a:r>
              <a:rPr lang="de-DE" dirty="0" err="1" smtClean="0"/>
              <a:t>Influencer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3650397"/>
      </p:ext>
    </p:extLst>
  </p:cSld>
  <p:clrMapOvr>
    <a:masterClrMapping/>
  </p:clrMapOvr>
</p:sld>
</file>

<file path=ppt/theme/theme1.xml><?xml version="1.0" encoding="utf-8"?>
<a:theme xmlns:a="http://schemas.openxmlformats.org/drawingml/2006/main" name="Neutral">
  <a:themeElements>
    <a:clrScheme name="Gelb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Helvetica Neue</vt:lpstr>
      <vt:lpstr>Arial</vt:lpstr>
      <vt:lpstr>Calibri</vt:lpstr>
      <vt:lpstr>Calibri Light</vt:lpstr>
      <vt:lpstr>Neutral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Nina Gomig</dc:creator>
  <cp:lastModifiedBy>Barbara Stauchner</cp:lastModifiedBy>
  <cp:revision>65</cp:revision>
  <cp:lastPrinted>2020-05-11T08:57:39Z</cp:lastPrinted>
  <dcterms:created xsi:type="dcterms:W3CDTF">2020-04-30T05:48:07Z</dcterms:created>
  <dcterms:modified xsi:type="dcterms:W3CDTF">2021-06-28T06:46:52Z</dcterms:modified>
</cp:coreProperties>
</file>